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6" r:id="rId4"/>
    <p:sldId id="268" r:id="rId5"/>
    <p:sldId id="260" r:id="rId6"/>
    <p:sldId id="257" r:id="rId7"/>
    <p:sldId id="258" r:id="rId8"/>
    <p:sldId id="261" r:id="rId9"/>
    <p:sldId id="269" r:id="rId10"/>
    <p:sldId id="266" r:id="rId11"/>
    <p:sldId id="267" r:id="rId12"/>
    <p:sldId id="262" r:id="rId13"/>
    <p:sldId id="263" r:id="rId14"/>
    <p:sldId id="264" r:id="rId15"/>
    <p:sldId id="265" r:id="rId16"/>
    <p:sldId id="270" r:id="rId17"/>
    <p:sldId id="271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328612"/>
            <a:ext cx="8382000" cy="6048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5943600"/>
          </a:xfrm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6000" dirty="0" smtClean="0"/>
              <a:t/>
            </a:r>
            <a:br>
              <a:rPr lang="bn-BD" sz="6000" dirty="0" smtClean="0"/>
            </a:b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2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8" y="1219200"/>
            <a:ext cx="2942492" cy="30087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665" y="1219201"/>
            <a:ext cx="2986559" cy="30087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3465" y="4800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সম্পূর্ণ ফুল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71665" y="4800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অসম্পূর্ণ ফুল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709" y="5715000"/>
            <a:ext cx="267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সবৃন্তক ফুল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0909" y="5753374"/>
            <a:ext cx="267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অবৃন্তক ফুল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9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86000"/>
            <a:ext cx="2339811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15307"/>
            <a:ext cx="2498651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315307"/>
            <a:ext cx="22860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83758" y="5008728"/>
            <a:ext cx="231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উভলিঙ্গ ফুল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357" y="5008728"/>
            <a:ext cx="231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একলিঙ্গ ফুল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3740" y="5008728"/>
            <a:ext cx="231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ক্লীবলিঙ্গ ফুল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" y="139987"/>
            <a:ext cx="8839200" cy="66208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93523" y="4027225"/>
            <a:ext cx="1219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গর্ভাশয়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4724400"/>
            <a:ext cx="1219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বৃন্ত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6200" y="3410727"/>
            <a:ext cx="1219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পাঁপড়ি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8123" y="3613123"/>
            <a:ext cx="1219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গর্ভাশয়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22831" y="4043779"/>
            <a:ext cx="1219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বৃতি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688123" y="3629677"/>
            <a:ext cx="1219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গর্ভাশয়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4800600"/>
            <a:ext cx="2743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পুষ্পাক্ষ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8956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গর্ভদন্ড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3800" y="2400300"/>
            <a:ext cx="1219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পরাগ দন্ড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62093" y="444787"/>
            <a:ext cx="152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পরাগথলি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152400"/>
            <a:ext cx="1219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গর্ভমুন্ড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954215" y="5016787"/>
            <a:ext cx="1465385" cy="926813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324600" y="2650187"/>
            <a:ext cx="1371601" cy="60591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904892" y="820012"/>
            <a:ext cx="638908" cy="41910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89737" y="3945862"/>
            <a:ext cx="1594339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64676" y="533400"/>
            <a:ext cx="2983524" cy="38100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371600" y="2400300"/>
            <a:ext cx="3352800" cy="787687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951786" y="3216156"/>
            <a:ext cx="744414" cy="454536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031523" y="4214452"/>
            <a:ext cx="873369" cy="196775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1"/>
          </p:cNvCxnSpPr>
          <p:nvPr/>
        </p:nvCxnSpPr>
        <p:spPr>
          <a:xfrm flipH="1" flipV="1">
            <a:off x="4832838" y="4800601"/>
            <a:ext cx="1339362" cy="292387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1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1" t="45242" r="23389"/>
          <a:stretch/>
        </p:blipFill>
        <p:spPr>
          <a:xfrm>
            <a:off x="228600" y="228600"/>
            <a:ext cx="2941619" cy="2590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800600" y="228600"/>
            <a:ext cx="43434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আকারঃ সাধারণত গোলাকার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অবস্থানঃ বৃন্ত শীর্ষে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কাজঃ বাকি অংশগুলো ধারণ করা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19600" y="3733800"/>
            <a:ext cx="47244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আকারঃ অনেকটা পাতার মত।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রংঃ সাধারণত সবুজ।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কাজঃ কলি অবস্থায় রক্ষা ভিতরের অংশগুলোকে রক্ষা করা, খাদ্য/ পরাগায়নে সাহায্য করা।</a:t>
            </a: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912919" y="1524000"/>
            <a:ext cx="1447800" cy="38100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38200" y="1219200"/>
            <a:ext cx="2133600" cy="304800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19500" y="1076980"/>
            <a:ext cx="1058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পুষ্পাক্ষ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4572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04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24" b="55717"/>
          <a:stretch/>
        </p:blipFill>
        <p:spPr>
          <a:xfrm>
            <a:off x="487907" y="152400"/>
            <a:ext cx="3124199" cy="205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0" y="304800"/>
            <a:ext cx="419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আকারঃ বিভিন্ন ধরনের হতে পারে।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রংঃ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হতে পারে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কাজঃ ফুলের অত্যাবশ্যকীয় অংশগুলোকে রক্ষা করা, পরাগায়নে কীট-পতঙ্গকে আকৃষ্ট করা।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73"/>
          <a:stretch/>
        </p:blipFill>
        <p:spPr>
          <a:xfrm>
            <a:off x="640306" y="3733799"/>
            <a:ext cx="2819400" cy="23282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4400" y="3559102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আকারঃ বিভিন্ন ধরনের হতে পারে,তবে শীর্ষভাগে গোলাকার বা চ্যাপ্টা অংশ থাকে।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রংঃ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হতে পারে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কাজঃ পরাগরেণু উৎপন্ন করা ও পরাগায়নে সাহায্য  করা।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438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পাঁপড়ি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4206" y="6236758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পুংকেশর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48" r="39545"/>
          <a:stretch/>
        </p:blipFill>
        <p:spPr>
          <a:xfrm>
            <a:off x="533400" y="304800"/>
            <a:ext cx="2133600" cy="4038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8600" y="14478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অবস্থানঃ ফুলের কেন্দ্রে অবস্থান করে।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আকারঃ দেখতে অনেকটা কলসির মত।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কাজঃ দডিম্বানু উৎপন্ন করা ও জনন কাজে অংশগ্রহণ করা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8006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স্ত্রী-কেশর বা গর্ভকেশর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7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2806" y="990600"/>
            <a:ext cx="7010400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</a:p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ফুলের সবচেয়ে গুরুত্বপূর্ণ অংশ দুটির চিহ্নিত চিত্র সহ কাজ লিখ।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525439"/>
            <a:ext cx="8458200" cy="5638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algn="ctr"/>
            <a:endParaRPr lang="bn-BD" sz="6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একটি সম্পূর্ণ ফুলের কয়টি অংশ?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বৃতির কাজ কী?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ফুলের রং রঙ্গিন হয় কেন?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অযৌন প্রজনন ঘটে এমন দুটি উদ্ভিদের নাম বল।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মাছ কোন ধরনের প্রজনন সম্পন্ন করে?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4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02639" cy="55399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বাড়ির কাজ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উদ্ভিদের </a:t>
            </a:r>
            <a:r>
              <a:rPr lang="bn-BD" sz="3600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প্রজনন </a:t>
            </a:r>
            <a:r>
              <a:rPr lang="bn-BD" sz="360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 হলে কী ঘটত বলে তুমি মনে কর?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0" y="609600"/>
            <a:ext cx="3352800" cy="2971800"/>
            <a:chOff x="3048000" y="609600"/>
            <a:chExt cx="3352800" cy="2971800"/>
          </a:xfrm>
        </p:grpSpPr>
        <p:sp>
          <p:nvSpPr>
            <p:cNvPr id="3" name="Rectangle 2"/>
            <p:cNvSpPr/>
            <p:nvPr/>
          </p:nvSpPr>
          <p:spPr>
            <a:xfrm>
              <a:off x="3352800" y="1600200"/>
              <a:ext cx="2743200" cy="1981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3048000" y="609600"/>
              <a:ext cx="3352800" cy="990600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343400" y="2133600"/>
              <a:ext cx="8382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6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18102"/>
            <a:ext cx="7848600" cy="5730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3383251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bn-BD" sz="6000" dirty="0" smtClean="0">
                <a:solidFill>
                  <a:srgbClr val="FFFF00"/>
                </a:solidFill>
              </a:rPr>
              <a:t>ধন্যবাদ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17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379" y="474803"/>
            <a:ext cx="8841828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68799"/>
            <a:ext cx="5161893" cy="41857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স্বজল </a:t>
            </a:r>
            <a:r>
              <a:rPr lang="bn-BD" sz="4400" dirty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 </a:t>
            </a:r>
            <a:r>
              <a:rPr lang="bn-BD" sz="4400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</a:p>
          <a:p>
            <a:r>
              <a:rPr lang="bn-BD" sz="3200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 </a:t>
            </a:r>
            <a:r>
              <a:rPr lang="bn-BD" sz="3200" dirty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BD" sz="4000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পাকশিমুল হাজী শিশু </a:t>
            </a:r>
          </a:p>
          <a:p>
            <a:r>
              <a:rPr lang="bn-BD" sz="4000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মিয়া উচ্চ বিদ্যালয়</a:t>
            </a:r>
          </a:p>
          <a:p>
            <a:r>
              <a:rPr lang="bn-BD" sz="3600" dirty="0" smtClean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সরাইল</a:t>
            </a:r>
            <a:r>
              <a:rPr lang="bn-BD" sz="3600" dirty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ব্রাহ্মণবাড়িয়া।</a:t>
            </a:r>
          </a:p>
          <a:p>
            <a:r>
              <a:rPr lang="en-US" sz="2800" dirty="0">
                <a:solidFill>
                  <a:srgbClr val="9900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E-mail: sajaldas915@gmail.com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4294" y="1588415"/>
            <a:ext cx="3658914" cy="375487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b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জীববিজ্ঞান</a:t>
            </a:r>
            <a:b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(জীবের প্রজনন)</a:t>
            </a:r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98" y="1588415"/>
            <a:ext cx="1809093" cy="21709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283" y="5334000"/>
            <a:ext cx="8812924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0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1066800"/>
            <a:ext cx="2209800" cy="19812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4267200"/>
            <a:ext cx="2209800" cy="19812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505200" y="1066800"/>
            <a:ext cx="2209800" cy="19812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276600" y="4267200"/>
            <a:ext cx="2209800" cy="19812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29400" y="1110762"/>
            <a:ext cx="2209800" cy="198120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29400" y="4302369"/>
            <a:ext cx="2209800" cy="1981200"/>
          </a:xfrm>
          <a:prstGeom prst="round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614246" y="4838700"/>
            <a:ext cx="457200" cy="8382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943600" y="1752600"/>
            <a:ext cx="457200" cy="8382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790092" y="1752600"/>
            <a:ext cx="457200" cy="8382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861538" y="4783015"/>
            <a:ext cx="457200" cy="8382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3400" y="228600"/>
            <a:ext cx="81534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ভালভাবে পর্যবেক্ষণ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14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6800" y="1752600"/>
            <a:ext cx="6934200" cy="2514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জীবে প্রজনন</a:t>
            </a:r>
          </a:p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উদ্ভিদের প্রজনন ও প্রজনন অঙ্গ )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7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9792" y="902677"/>
            <a:ext cx="2209800" cy="19812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4267200"/>
            <a:ext cx="2209800" cy="19812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505200" y="893885"/>
            <a:ext cx="2209800" cy="19812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276600" y="4267200"/>
            <a:ext cx="2209800" cy="19812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29400" y="893885"/>
            <a:ext cx="2209800" cy="19812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29400" y="4302369"/>
            <a:ext cx="2209800" cy="198120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614246" y="4838700"/>
            <a:ext cx="457200" cy="8382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949462" y="1474177"/>
            <a:ext cx="457200" cy="8382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842846" y="1474177"/>
            <a:ext cx="457200" cy="8382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861538" y="4783015"/>
            <a:ext cx="457200" cy="8382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3400" y="76200"/>
            <a:ext cx="81534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নিচের ছবিগুলো ভালভাবে পর্যবেক্ষণ কর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83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1692" y="3733800"/>
            <a:ext cx="2362200" cy="2286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242539" y="4050323"/>
            <a:ext cx="2362200" cy="2165757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429000" y="4050323"/>
            <a:ext cx="2362200" cy="1893277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51692" y="76200"/>
            <a:ext cx="2362200" cy="22860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00800" y="58616"/>
            <a:ext cx="2362200" cy="228600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323492" y="82062"/>
            <a:ext cx="2362200" cy="2286000"/>
          </a:xfrm>
          <a:prstGeom prst="round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27832" y="3075911"/>
            <a:ext cx="3414707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অযৌন প্রজনন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691" y="2590800"/>
            <a:ext cx="2497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দ্বি-বিভাজন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799" y="2517558"/>
            <a:ext cx="3788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মাইসেলিয়ামের সাহায্যে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4584" y="2590800"/>
            <a:ext cx="2497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গুড়িচারার সাহায্যে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999" y="6216080"/>
            <a:ext cx="2497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স্পোরের মাধ্যমে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399" y="6394939"/>
            <a:ext cx="2497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পাতার সাহায্যে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81045" y="6359769"/>
            <a:ext cx="2497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কান্ডের সাহায্যে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erm-blu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625614"/>
            <a:ext cx="2477033" cy="2422385"/>
          </a:xfrm>
          <a:prstGeom prst="rect">
            <a:avLst/>
          </a:prstGeom>
        </p:spPr>
      </p:pic>
      <p:pic>
        <p:nvPicPr>
          <p:cNvPr id="3" name="Picture 2" descr="egg.jpg"/>
          <p:cNvPicPr>
            <a:picLocks noChangeAspect="1"/>
          </p:cNvPicPr>
          <p:nvPr/>
        </p:nvPicPr>
        <p:blipFill>
          <a:blip r:embed="rId3"/>
          <a:srcRect l="6000" t="4000" r="6000" b="6000"/>
          <a:stretch>
            <a:fillRect/>
          </a:stretch>
        </p:blipFill>
        <p:spPr>
          <a:xfrm>
            <a:off x="89193" y="597876"/>
            <a:ext cx="2425407" cy="24501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9" r="16104"/>
          <a:stretch/>
        </p:blipFill>
        <p:spPr>
          <a:xfrm>
            <a:off x="6629400" y="669658"/>
            <a:ext cx="2268415" cy="2378341"/>
          </a:xfrm>
          <a:prstGeom prst="rect">
            <a:avLst/>
          </a:prstGeom>
        </p:spPr>
      </p:pic>
      <p:sp>
        <p:nvSpPr>
          <p:cNvPr id="8" name="Plus 7"/>
          <p:cNvSpPr/>
          <p:nvPr/>
        </p:nvSpPr>
        <p:spPr>
          <a:xfrm>
            <a:off x="2567354" y="1241797"/>
            <a:ext cx="709246" cy="762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5753633" y="1447800"/>
            <a:ext cx="7620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54" y="3352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স্ত্রী জনন কোষ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2462" y="3326451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পুং জনন কোষ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26294" y="3314728"/>
            <a:ext cx="2094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জাইগোট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097231" y="4495800"/>
            <a:ext cx="5776546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যৌন প্রজনন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4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rts-of-a-flower.PNG"/>
          <p:cNvPicPr>
            <a:picLocks noChangeAspect="1"/>
          </p:cNvPicPr>
          <p:nvPr/>
        </p:nvPicPr>
        <p:blipFill>
          <a:blip r:embed="rId2"/>
          <a:srcRect l="35454" t="11963" r="50000" b="13190"/>
          <a:stretch>
            <a:fillRect/>
          </a:stretch>
        </p:blipFill>
        <p:spPr>
          <a:xfrm>
            <a:off x="2162906" y="574884"/>
            <a:ext cx="3200400" cy="5073805"/>
          </a:xfrm>
          <a:prstGeom prst="rect">
            <a:avLst/>
          </a:prstGeom>
        </p:spPr>
      </p:pic>
      <p:sp>
        <p:nvSpPr>
          <p:cNvPr id="4" name="16-Point Star 3"/>
          <p:cNvSpPr/>
          <p:nvPr/>
        </p:nvSpPr>
        <p:spPr>
          <a:xfrm>
            <a:off x="2400300" y="1260231"/>
            <a:ext cx="228600" cy="152400"/>
          </a:xfrm>
          <a:prstGeom prst="star1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10" idx="1"/>
          </p:cNvCxnSpPr>
          <p:nvPr/>
        </p:nvCxnSpPr>
        <p:spPr>
          <a:xfrm flipH="1" flipV="1">
            <a:off x="4191000" y="3962400"/>
            <a:ext cx="3048000" cy="9781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9000" y="4648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গর্ভাশয়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1524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পরাগরেণু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743200" y="1412631"/>
            <a:ext cx="4267200" cy="40375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686906" y="3581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9" idx="1"/>
            <a:endCxn id="16" idx="6"/>
          </p:cNvCxnSpPr>
          <p:nvPr/>
        </p:nvCxnSpPr>
        <p:spPr>
          <a:xfrm flipH="1">
            <a:off x="3839306" y="2819400"/>
            <a:ext cx="3094894" cy="8382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34200" y="2527012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ডিম্বানু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7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0.00624 L 0 0.00416 L 0.03438 -0.03955 L 0.05226 -0.05551 L 0.08663 -0.06152 L 0.10608 -0.04764 C 0.12135 0.15865 0.12101 0.08603 0.12101 0.16905 L 0.12986 0.22086 L 0.07014 0.30226 L 0.05226 0.33418 L 0.04028 0.36401 L 0.04774 0.38783 C 0.06094 0.40125 0.06649 0.41165 0.08212 0.41165 L 0.11042 0.4216 L 0.12847 0.40171 L 0.14028 0.37002 L 0.13142 0.34204 " pathEditMode="relative" rAng="0" ptsTypes="AAAAAfAAAAAfA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4" y="1736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6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914400"/>
            <a:ext cx="6629400" cy="495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যৌন ও অযৌন প্রজননের মধ্যকার দুটি পার্থক্য লিখ।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311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Vrinda</vt:lpstr>
      <vt:lpstr>Office Theme</vt:lpstr>
      <vt:lpstr>স্বাগতম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sajaldas915@gmail.com</cp:lastModifiedBy>
  <cp:revision>63</cp:revision>
  <dcterms:created xsi:type="dcterms:W3CDTF">2006-08-16T00:00:00Z</dcterms:created>
  <dcterms:modified xsi:type="dcterms:W3CDTF">2020-09-14T12:30:21Z</dcterms:modified>
</cp:coreProperties>
</file>