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4" r:id="rId4"/>
    <p:sldId id="265" r:id="rId5"/>
    <p:sldId id="270" r:id="rId6"/>
    <p:sldId id="256" r:id="rId7"/>
    <p:sldId id="257" r:id="rId8"/>
    <p:sldId id="258" r:id="rId9"/>
    <p:sldId id="259" r:id="rId10"/>
    <p:sldId id="260" r:id="rId11"/>
    <p:sldId id="261" r:id="rId12"/>
    <p:sldId id="266" r:id="rId13"/>
    <p:sldId id="262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08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9AB58E-F2B7-4980-A505-BA2214F733E4}" type="doc">
      <dgm:prSet loTypeId="urn:microsoft.com/office/officeart/2005/8/layout/radial1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D1A765-3D25-48DD-B4E1-413AF47F9C59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টিস্যু কালচারের গুরুত্ব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6637AC9-F0B3-45D5-B823-C2D94FD14313}" type="parTrans" cxnId="{D1BC3019-B620-4ADE-B7F8-84657F216109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3D746855-09C5-4FD0-9ABB-85BB2863E4CF}" type="sibTrans" cxnId="{D1BC3019-B620-4ADE-B7F8-84657F216109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9F9A865B-AA52-4DB0-8740-C08C4E017105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 চারা উৎপাদন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A07C84D-7706-4A82-8066-4B980632F03C}" type="parTrans" cxnId="{D5282584-A03D-4BDA-B961-4641CB09A6EE}">
      <dgm:prSet custT="1"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BB528D43-6F7F-4AED-AE0A-583A89C75BE5}" type="sibTrans" cxnId="{D5282584-A03D-4BDA-B961-4641CB09A6EE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A55374E7-420C-4C18-826B-E6E68CF00611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অল্প জায়গা ব্যবহার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614D4D-7DAE-432D-B895-84EC74580DC5}" type="parTrans" cxnId="{A09E3A46-C7E9-4AF6-8F71-B65D58C10BB1}">
      <dgm:prSet custT="1"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82D402E1-B46C-4ADB-ACA1-85059A405E47}" type="sibTrans" cxnId="{A09E3A46-C7E9-4AF6-8F71-B65D58C10BB1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16F2020F-0D54-4C4F-B5FD-69E0A1ABDB8C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প্রতিকূল</a:t>
          </a:r>
        </a:p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পরিবেশ এড়িয়ে চারা উৎপাদন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E6400FC-7899-40B0-BD46-04F4014C635E}" type="parTrans" cxnId="{5A057373-DD06-487D-8561-11ABA31BDCC6}">
      <dgm:prSet custT="1"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F17CBB94-CA21-46F0-957B-288F5D523971}" type="sibTrans" cxnId="{5A057373-DD06-487D-8561-11ABA31BDCC6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CD1787AC-CC50-4452-B56D-CA36A3AF73CD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নতুন প্রকৃতির উদ্ভিদ সৃষ্টি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79502A2-68B1-449F-8370-C361974D3454}" type="parTrans" cxnId="{55CC7F7E-F728-40D6-AF20-7FAC4D36B785}">
      <dgm:prSet custT="1"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5A4CA39A-5C9B-4834-8DDE-70DAD32F1423}" type="sibTrans" cxnId="{55CC7F7E-F728-40D6-AF20-7FAC4D36B785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71D5A2DF-6DF2-48DF-BF53-BCBC1E5F5625}">
      <dgm:prSet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রোগমুক্ত ওসুস্থ- সবল চারার নিশ্চয়তা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AEF131-D33F-4707-938C-1C6F860CE108}" type="parTrans" cxnId="{EC10A5EB-9F28-4DE6-88DE-39AD84FF19DC}">
      <dgm:prSet custT="1"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4F214F68-678C-42BF-99AF-70F642BA3AFF}" type="sibTrans" cxnId="{EC10A5EB-9F28-4DE6-88DE-39AD84FF19DC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143036DA-9D29-4497-A95B-4CD60D7D2FCA}">
      <dgm:prSet custT="1"/>
      <dgm:spPr/>
      <dgm:t>
        <a:bodyPr/>
        <a:lstStyle/>
        <a:p>
          <a:r>
            <a:rPr lang="bn-BD" sz="2800" smtClean="0">
              <a:solidFill>
                <a:schemeClr val="tx1"/>
              </a:solidFill>
            </a:rPr>
            <a:t>স্বল্প ব্যয়</a:t>
          </a:r>
          <a:endParaRPr lang="en-US" sz="2800" dirty="0">
            <a:solidFill>
              <a:schemeClr val="tx1"/>
            </a:solidFill>
          </a:endParaRPr>
        </a:p>
      </dgm:t>
    </dgm:pt>
    <dgm:pt modelId="{4DF423C2-DFF5-4776-BA34-6B0517B37E05}" type="parTrans" cxnId="{080B0E7B-82B1-4CB2-AA8D-B7D932998873}">
      <dgm:prSet custT="1"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87C23FA4-F62E-44BA-B29C-7B00F44E87A8}" type="sibTrans" cxnId="{080B0E7B-82B1-4CB2-AA8D-B7D932998873}">
      <dgm:prSet/>
      <dgm:spPr/>
      <dgm:t>
        <a:bodyPr/>
        <a:lstStyle/>
        <a:p>
          <a:endParaRPr lang="en-US" sz="2800">
            <a:solidFill>
              <a:schemeClr val="tx1"/>
            </a:solidFill>
          </a:endParaRPr>
        </a:p>
      </dgm:t>
    </dgm:pt>
    <dgm:pt modelId="{47613B19-A61E-43C2-8C22-DB7781DF4FC9}" type="pres">
      <dgm:prSet presAssocID="{979AB58E-F2B7-4980-A505-BA2214F733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8F0A37-5C03-44A0-9029-0B52756B1C63}" type="pres">
      <dgm:prSet presAssocID="{E8D1A765-3D25-48DD-B4E1-413AF47F9C59}" presName="centerShape" presStyleLbl="node0" presStyleIdx="0" presStyleCnt="1"/>
      <dgm:spPr/>
      <dgm:t>
        <a:bodyPr/>
        <a:lstStyle/>
        <a:p>
          <a:endParaRPr lang="en-US"/>
        </a:p>
      </dgm:t>
    </dgm:pt>
    <dgm:pt modelId="{070CD1C1-ED7D-4003-847C-8BB5FEEAC5D0}" type="pres">
      <dgm:prSet presAssocID="{EA07C84D-7706-4A82-8066-4B980632F03C}" presName="Name9" presStyleLbl="parChTrans1D2" presStyleIdx="0" presStyleCnt="6"/>
      <dgm:spPr/>
      <dgm:t>
        <a:bodyPr/>
        <a:lstStyle/>
        <a:p>
          <a:endParaRPr lang="en-US"/>
        </a:p>
      </dgm:t>
    </dgm:pt>
    <dgm:pt modelId="{77DAB074-D867-4302-AF93-4F7AD9762D96}" type="pres">
      <dgm:prSet presAssocID="{EA07C84D-7706-4A82-8066-4B980632F03C}" presName="connTx" presStyleLbl="parChTrans1D2" presStyleIdx="0" presStyleCnt="6"/>
      <dgm:spPr/>
      <dgm:t>
        <a:bodyPr/>
        <a:lstStyle/>
        <a:p>
          <a:endParaRPr lang="en-US"/>
        </a:p>
      </dgm:t>
    </dgm:pt>
    <dgm:pt modelId="{EFD26400-3103-463B-B3D6-18D94D23F185}" type="pres">
      <dgm:prSet presAssocID="{9F9A865B-AA52-4DB0-8740-C08C4E017105}" presName="node" presStyleLbl="node1" presStyleIdx="0" presStyleCnt="6" custScaleX="117017" custScaleY="113851" custRadScaleRad="94058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8BE14A-4968-46DF-A8BE-94563585EF4D}" type="pres">
      <dgm:prSet presAssocID="{02614D4D-7DAE-432D-B895-84EC74580DC5}" presName="Name9" presStyleLbl="parChTrans1D2" presStyleIdx="1" presStyleCnt="6"/>
      <dgm:spPr/>
      <dgm:t>
        <a:bodyPr/>
        <a:lstStyle/>
        <a:p>
          <a:endParaRPr lang="en-US"/>
        </a:p>
      </dgm:t>
    </dgm:pt>
    <dgm:pt modelId="{358C2D07-14DF-4A61-BE14-742E6EB0DF72}" type="pres">
      <dgm:prSet presAssocID="{02614D4D-7DAE-432D-B895-84EC74580DC5}" presName="connTx" presStyleLbl="parChTrans1D2" presStyleIdx="1" presStyleCnt="6"/>
      <dgm:spPr/>
      <dgm:t>
        <a:bodyPr/>
        <a:lstStyle/>
        <a:p>
          <a:endParaRPr lang="en-US"/>
        </a:p>
      </dgm:t>
    </dgm:pt>
    <dgm:pt modelId="{3BF99AC9-E63D-496A-81F9-301B3C5834DE}" type="pres">
      <dgm:prSet presAssocID="{A55374E7-420C-4C18-826B-E6E68CF00611}" presName="node" presStyleLbl="node1" presStyleIdx="1" presStyleCnt="6" custScaleX="116661" custScaleY="110322" custRadScaleRad="143415" custRadScaleInc="8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1D2362-12D5-48E3-A2CF-BBBEE6FEFDEC}" type="pres">
      <dgm:prSet presAssocID="{4EAEF131-D33F-4707-938C-1C6F860CE108}" presName="Name9" presStyleLbl="parChTrans1D2" presStyleIdx="2" presStyleCnt="6"/>
      <dgm:spPr/>
      <dgm:t>
        <a:bodyPr/>
        <a:lstStyle/>
        <a:p>
          <a:endParaRPr lang="en-US"/>
        </a:p>
      </dgm:t>
    </dgm:pt>
    <dgm:pt modelId="{90919D86-8856-463E-9350-E2A3DD29CEBB}" type="pres">
      <dgm:prSet presAssocID="{4EAEF131-D33F-4707-938C-1C6F860CE10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4BAF416D-25DB-461E-8FD6-2C987BCD754E}" type="pres">
      <dgm:prSet presAssocID="{71D5A2DF-6DF2-48DF-BF53-BCBC1E5F5625}" presName="node" presStyleLbl="node1" presStyleIdx="2" presStyleCnt="6" custScaleX="126041" custScaleY="121935" custRadScaleRad="152518" custRadScaleInc="3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81A6F-D229-4D61-8E1F-DE717E3A384E}" type="pres">
      <dgm:prSet presAssocID="{4DF423C2-DFF5-4776-BA34-6B0517B37E05}" presName="Name9" presStyleLbl="parChTrans1D2" presStyleIdx="3" presStyleCnt="6"/>
      <dgm:spPr/>
      <dgm:t>
        <a:bodyPr/>
        <a:lstStyle/>
        <a:p>
          <a:endParaRPr lang="en-US"/>
        </a:p>
      </dgm:t>
    </dgm:pt>
    <dgm:pt modelId="{3AF5AB6F-1AEC-4963-907B-3E7D21CF7EBA}" type="pres">
      <dgm:prSet presAssocID="{4DF423C2-DFF5-4776-BA34-6B0517B37E05}" presName="connTx" presStyleLbl="parChTrans1D2" presStyleIdx="3" presStyleCnt="6"/>
      <dgm:spPr/>
      <dgm:t>
        <a:bodyPr/>
        <a:lstStyle/>
        <a:p>
          <a:endParaRPr lang="en-US"/>
        </a:p>
      </dgm:t>
    </dgm:pt>
    <dgm:pt modelId="{334984F6-17A2-49B9-A52C-8D7F9B7D71B8}" type="pres">
      <dgm:prSet presAssocID="{143036DA-9D29-4497-A95B-4CD60D7D2FCA}" presName="node" presStyleLbl="node1" presStyleIdx="3" presStyleCnt="6" custScaleX="117017" custScaleY="118435" custRadScaleRad="97016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80DC21-6660-4BCC-8819-6CCC73D08565}" type="pres">
      <dgm:prSet presAssocID="{6E6400FC-7899-40B0-BD46-04F4014C635E}" presName="Name9" presStyleLbl="parChTrans1D2" presStyleIdx="4" presStyleCnt="6"/>
      <dgm:spPr/>
      <dgm:t>
        <a:bodyPr/>
        <a:lstStyle/>
        <a:p>
          <a:endParaRPr lang="en-US"/>
        </a:p>
      </dgm:t>
    </dgm:pt>
    <dgm:pt modelId="{A3657598-3AE5-48DB-A4A1-72F32A163DBD}" type="pres">
      <dgm:prSet presAssocID="{6E6400FC-7899-40B0-BD46-04F4014C635E}" presName="connTx" presStyleLbl="parChTrans1D2" presStyleIdx="4" presStyleCnt="6"/>
      <dgm:spPr/>
      <dgm:t>
        <a:bodyPr/>
        <a:lstStyle/>
        <a:p>
          <a:endParaRPr lang="en-US"/>
        </a:p>
      </dgm:t>
    </dgm:pt>
    <dgm:pt modelId="{17DEEC14-2452-4482-95BA-61C86C278638}" type="pres">
      <dgm:prSet presAssocID="{16F2020F-0D54-4C4F-B5FD-69E0A1ABDB8C}" presName="node" presStyleLbl="node1" presStyleIdx="4" presStyleCnt="6" custScaleX="122409" custScaleY="121935" custRadScaleRad="144192" custRadScaleInc="100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A8C2E-36CB-4FED-BC00-E8459C94CA7D}" type="pres">
      <dgm:prSet presAssocID="{279502A2-68B1-449F-8370-C361974D3454}" presName="Name9" presStyleLbl="parChTrans1D2" presStyleIdx="5" presStyleCnt="6"/>
      <dgm:spPr/>
      <dgm:t>
        <a:bodyPr/>
        <a:lstStyle/>
        <a:p>
          <a:endParaRPr lang="en-US"/>
        </a:p>
      </dgm:t>
    </dgm:pt>
    <dgm:pt modelId="{B51A518D-366F-4FA3-8725-A0BB035948B1}" type="pres">
      <dgm:prSet presAssocID="{279502A2-68B1-449F-8370-C361974D3454}" presName="connTx" presStyleLbl="parChTrans1D2" presStyleIdx="5" presStyleCnt="6"/>
      <dgm:spPr/>
      <dgm:t>
        <a:bodyPr/>
        <a:lstStyle/>
        <a:p>
          <a:endParaRPr lang="en-US"/>
        </a:p>
      </dgm:t>
    </dgm:pt>
    <dgm:pt modelId="{8B123A3C-689E-42F9-AF90-8677CF09F6D3}" type="pres">
      <dgm:prSet presAssocID="{CD1787AC-CC50-4452-B56D-CA36A3AF73CD}" presName="node" presStyleLbl="node1" presStyleIdx="5" presStyleCnt="6" custScaleX="112855" custScaleY="110368" custRadScaleRad="153967" custRadScaleInc="-10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057373-DD06-487D-8561-11ABA31BDCC6}" srcId="{E8D1A765-3D25-48DD-B4E1-413AF47F9C59}" destId="{16F2020F-0D54-4C4F-B5FD-69E0A1ABDB8C}" srcOrd="4" destOrd="0" parTransId="{6E6400FC-7899-40B0-BD46-04F4014C635E}" sibTransId="{F17CBB94-CA21-46F0-957B-288F5D523971}"/>
    <dgm:cxn modelId="{51B26A50-53A0-4A4E-9447-AE55EA4B9292}" type="presOf" srcId="{6E6400FC-7899-40B0-BD46-04F4014C635E}" destId="{A3657598-3AE5-48DB-A4A1-72F32A163DBD}" srcOrd="1" destOrd="0" presId="urn:microsoft.com/office/officeart/2005/8/layout/radial1"/>
    <dgm:cxn modelId="{94526451-F9BB-469D-8BA4-C8E0C7BB2BBC}" type="presOf" srcId="{02614D4D-7DAE-432D-B895-84EC74580DC5}" destId="{358C2D07-14DF-4A61-BE14-742E6EB0DF72}" srcOrd="1" destOrd="0" presId="urn:microsoft.com/office/officeart/2005/8/layout/radial1"/>
    <dgm:cxn modelId="{D1BC3019-B620-4ADE-B7F8-84657F216109}" srcId="{979AB58E-F2B7-4980-A505-BA2214F733E4}" destId="{E8D1A765-3D25-48DD-B4E1-413AF47F9C59}" srcOrd="0" destOrd="0" parTransId="{D6637AC9-F0B3-45D5-B823-C2D94FD14313}" sibTransId="{3D746855-09C5-4FD0-9ABB-85BB2863E4CF}"/>
    <dgm:cxn modelId="{6C5F4D5A-6FDD-488E-932F-303A53619ED1}" type="presOf" srcId="{4DF423C2-DFF5-4776-BA34-6B0517B37E05}" destId="{65381A6F-D229-4D61-8E1F-DE717E3A384E}" srcOrd="0" destOrd="0" presId="urn:microsoft.com/office/officeart/2005/8/layout/radial1"/>
    <dgm:cxn modelId="{E99DB7A7-AF95-4F64-A175-D1A2B05CA9DF}" type="presOf" srcId="{9F9A865B-AA52-4DB0-8740-C08C4E017105}" destId="{EFD26400-3103-463B-B3D6-18D94D23F185}" srcOrd="0" destOrd="0" presId="urn:microsoft.com/office/officeart/2005/8/layout/radial1"/>
    <dgm:cxn modelId="{939219C5-CFC9-43EC-B7DB-69040A5F2985}" type="presOf" srcId="{4DF423C2-DFF5-4776-BA34-6B0517B37E05}" destId="{3AF5AB6F-1AEC-4963-907B-3E7D21CF7EBA}" srcOrd="1" destOrd="0" presId="urn:microsoft.com/office/officeart/2005/8/layout/radial1"/>
    <dgm:cxn modelId="{EDD7329D-1767-4E1A-8F5F-3FFBED82489F}" type="presOf" srcId="{EA07C84D-7706-4A82-8066-4B980632F03C}" destId="{070CD1C1-ED7D-4003-847C-8BB5FEEAC5D0}" srcOrd="0" destOrd="0" presId="urn:microsoft.com/office/officeart/2005/8/layout/radial1"/>
    <dgm:cxn modelId="{080B0E7B-82B1-4CB2-AA8D-B7D932998873}" srcId="{E8D1A765-3D25-48DD-B4E1-413AF47F9C59}" destId="{143036DA-9D29-4497-A95B-4CD60D7D2FCA}" srcOrd="3" destOrd="0" parTransId="{4DF423C2-DFF5-4776-BA34-6B0517B37E05}" sibTransId="{87C23FA4-F62E-44BA-B29C-7B00F44E87A8}"/>
    <dgm:cxn modelId="{929A9DAA-BE11-4A69-BF14-88BFDEA682DF}" type="presOf" srcId="{4EAEF131-D33F-4707-938C-1C6F860CE108}" destId="{90919D86-8856-463E-9350-E2A3DD29CEBB}" srcOrd="1" destOrd="0" presId="urn:microsoft.com/office/officeart/2005/8/layout/radial1"/>
    <dgm:cxn modelId="{1A3C1B0E-4993-4286-B3B2-E501F42A7FA6}" type="presOf" srcId="{A55374E7-420C-4C18-826B-E6E68CF00611}" destId="{3BF99AC9-E63D-496A-81F9-301B3C5834DE}" srcOrd="0" destOrd="0" presId="urn:microsoft.com/office/officeart/2005/8/layout/radial1"/>
    <dgm:cxn modelId="{C1D0DB5B-12C9-4CDF-8904-25870AA26DC0}" type="presOf" srcId="{6E6400FC-7899-40B0-BD46-04F4014C635E}" destId="{2E80DC21-6660-4BCC-8819-6CCC73D08565}" srcOrd="0" destOrd="0" presId="urn:microsoft.com/office/officeart/2005/8/layout/radial1"/>
    <dgm:cxn modelId="{C360EA63-47A6-473B-BBB4-23326FCC06E2}" type="presOf" srcId="{279502A2-68B1-449F-8370-C361974D3454}" destId="{B51A518D-366F-4FA3-8725-A0BB035948B1}" srcOrd="1" destOrd="0" presId="urn:microsoft.com/office/officeart/2005/8/layout/radial1"/>
    <dgm:cxn modelId="{A09E3A46-C7E9-4AF6-8F71-B65D58C10BB1}" srcId="{E8D1A765-3D25-48DD-B4E1-413AF47F9C59}" destId="{A55374E7-420C-4C18-826B-E6E68CF00611}" srcOrd="1" destOrd="0" parTransId="{02614D4D-7DAE-432D-B895-84EC74580DC5}" sibTransId="{82D402E1-B46C-4ADB-ACA1-85059A405E47}"/>
    <dgm:cxn modelId="{ED923BD9-A3CF-410C-AC69-A5BFD9E944D8}" type="presOf" srcId="{143036DA-9D29-4497-A95B-4CD60D7D2FCA}" destId="{334984F6-17A2-49B9-A52C-8D7F9B7D71B8}" srcOrd="0" destOrd="0" presId="urn:microsoft.com/office/officeart/2005/8/layout/radial1"/>
    <dgm:cxn modelId="{F6B5A430-3E77-4579-B8D0-D12E70E75764}" type="presOf" srcId="{71D5A2DF-6DF2-48DF-BF53-BCBC1E5F5625}" destId="{4BAF416D-25DB-461E-8FD6-2C987BCD754E}" srcOrd="0" destOrd="0" presId="urn:microsoft.com/office/officeart/2005/8/layout/radial1"/>
    <dgm:cxn modelId="{9699BEFD-D817-483D-AA9C-18CD84F5A6F2}" type="presOf" srcId="{4EAEF131-D33F-4707-938C-1C6F860CE108}" destId="{5A1D2362-12D5-48E3-A2CF-BBBEE6FEFDEC}" srcOrd="0" destOrd="0" presId="urn:microsoft.com/office/officeart/2005/8/layout/radial1"/>
    <dgm:cxn modelId="{EC10A5EB-9F28-4DE6-88DE-39AD84FF19DC}" srcId="{E8D1A765-3D25-48DD-B4E1-413AF47F9C59}" destId="{71D5A2DF-6DF2-48DF-BF53-BCBC1E5F5625}" srcOrd="2" destOrd="0" parTransId="{4EAEF131-D33F-4707-938C-1C6F860CE108}" sibTransId="{4F214F68-678C-42BF-99AF-70F642BA3AFF}"/>
    <dgm:cxn modelId="{55CC7F7E-F728-40D6-AF20-7FAC4D36B785}" srcId="{E8D1A765-3D25-48DD-B4E1-413AF47F9C59}" destId="{CD1787AC-CC50-4452-B56D-CA36A3AF73CD}" srcOrd="5" destOrd="0" parTransId="{279502A2-68B1-449F-8370-C361974D3454}" sibTransId="{5A4CA39A-5C9B-4834-8DDE-70DAD32F1423}"/>
    <dgm:cxn modelId="{31A371F1-8202-4045-AC5A-7A497D048532}" type="presOf" srcId="{CD1787AC-CC50-4452-B56D-CA36A3AF73CD}" destId="{8B123A3C-689E-42F9-AF90-8677CF09F6D3}" srcOrd="0" destOrd="0" presId="urn:microsoft.com/office/officeart/2005/8/layout/radial1"/>
    <dgm:cxn modelId="{3A15A7F3-BB7E-4B18-A6F6-F284EC3E220B}" type="presOf" srcId="{279502A2-68B1-449F-8370-C361974D3454}" destId="{41BA8C2E-36CB-4FED-BC00-E8459C94CA7D}" srcOrd="0" destOrd="0" presId="urn:microsoft.com/office/officeart/2005/8/layout/radial1"/>
    <dgm:cxn modelId="{FB4F2093-577D-429B-A9DE-3ED3387FA5DB}" type="presOf" srcId="{EA07C84D-7706-4A82-8066-4B980632F03C}" destId="{77DAB074-D867-4302-AF93-4F7AD9762D96}" srcOrd="1" destOrd="0" presId="urn:microsoft.com/office/officeart/2005/8/layout/radial1"/>
    <dgm:cxn modelId="{0F0FE791-D7F2-4401-8518-C7B816A25F03}" type="presOf" srcId="{16F2020F-0D54-4C4F-B5FD-69E0A1ABDB8C}" destId="{17DEEC14-2452-4482-95BA-61C86C278638}" srcOrd="0" destOrd="0" presId="urn:microsoft.com/office/officeart/2005/8/layout/radial1"/>
    <dgm:cxn modelId="{21683C53-7F8B-4A69-AABF-557AEE31894A}" type="presOf" srcId="{02614D4D-7DAE-432D-B895-84EC74580DC5}" destId="{5A8BE14A-4968-46DF-A8BE-94563585EF4D}" srcOrd="0" destOrd="0" presId="urn:microsoft.com/office/officeart/2005/8/layout/radial1"/>
    <dgm:cxn modelId="{B9CF43AF-03D4-40E6-AFF3-0D7A3B9371BA}" type="presOf" srcId="{979AB58E-F2B7-4980-A505-BA2214F733E4}" destId="{47613B19-A61E-43C2-8C22-DB7781DF4FC9}" srcOrd="0" destOrd="0" presId="urn:microsoft.com/office/officeart/2005/8/layout/radial1"/>
    <dgm:cxn modelId="{7E893D5B-700B-4DD5-8AC7-FE2963261687}" type="presOf" srcId="{E8D1A765-3D25-48DD-B4E1-413AF47F9C59}" destId="{FC8F0A37-5C03-44A0-9029-0B52756B1C63}" srcOrd="0" destOrd="0" presId="urn:microsoft.com/office/officeart/2005/8/layout/radial1"/>
    <dgm:cxn modelId="{D5282584-A03D-4BDA-B961-4641CB09A6EE}" srcId="{E8D1A765-3D25-48DD-B4E1-413AF47F9C59}" destId="{9F9A865B-AA52-4DB0-8740-C08C4E017105}" srcOrd="0" destOrd="0" parTransId="{EA07C84D-7706-4A82-8066-4B980632F03C}" sibTransId="{BB528D43-6F7F-4AED-AE0A-583A89C75BE5}"/>
    <dgm:cxn modelId="{CE0849A2-6C84-4463-B023-32DC1BD18E2C}" type="presParOf" srcId="{47613B19-A61E-43C2-8C22-DB7781DF4FC9}" destId="{FC8F0A37-5C03-44A0-9029-0B52756B1C63}" srcOrd="0" destOrd="0" presId="urn:microsoft.com/office/officeart/2005/8/layout/radial1"/>
    <dgm:cxn modelId="{19559600-3D24-41AE-A57E-4C541DAAF785}" type="presParOf" srcId="{47613B19-A61E-43C2-8C22-DB7781DF4FC9}" destId="{070CD1C1-ED7D-4003-847C-8BB5FEEAC5D0}" srcOrd="1" destOrd="0" presId="urn:microsoft.com/office/officeart/2005/8/layout/radial1"/>
    <dgm:cxn modelId="{D3C0608A-188F-4E85-B86D-3332AA2F67BB}" type="presParOf" srcId="{070CD1C1-ED7D-4003-847C-8BB5FEEAC5D0}" destId="{77DAB074-D867-4302-AF93-4F7AD9762D96}" srcOrd="0" destOrd="0" presId="urn:microsoft.com/office/officeart/2005/8/layout/radial1"/>
    <dgm:cxn modelId="{B6A869A3-8B85-4052-B358-4396FDF13ED5}" type="presParOf" srcId="{47613B19-A61E-43C2-8C22-DB7781DF4FC9}" destId="{EFD26400-3103-463B-B3D6-18D94D23F185}" srcOrd="2" destOrd="0" presId="urn:microsoft.com/office/officeart/2005/8/layout/radial1"/>
    <dgm:cxn modelId="{0155A7C4-0D1F-442E-B3F3-EF5766338642}" type="presParOf" srcId="{47613B19-A61E-43C2-8C22-DB7781DF4FC9}" destId="{5A8BE14A-4968-46DF-A8BE-94563585EF4D}" srcOrd="3" destOrd="0" presId="urn:microsoft.com/office/officeart/2005/8/layout/radial1"/>
    <dgm:cxn modelId="{751CEA38-59E0-4D67-BEAE-3E39CECDD1D8}" type="presParOf" srcId="{5A8BE14A-4968-46DF-A8BE-94563585EF4D}" destId="{358C2D07-14DF-4A61-BE14-742E6EB0DF72}" srcOrd="0" destOrd="0" presId="urn:microsoft.com/office/officeart/2005/8/layout/radial1"/>
    <dgm:cxn modelId="{A1A62AC2-BE85-4DD3-A579-2FD690A3648F}" type="presParOf" srcId="{47613B19-A61E-43C2-8C22-DB7781DF4FC9}" destId="{3BF99AC9-E63D-496A-81F9-301B3C5834DE}" srcOrd="4" destOrd="0" presId="urn:microsoft.com/office/officeart/2005/8/layout/radial1"/>
    <dgm:cxn modelId="{CDCC9FC8-9256-4AFD-8842-5104BE7ED1D7}" type="presParOf" srcId="{47613B19-A61E-43C2-8C22-DB7781DF4FC9}" destId="{5A1D2362-12D5-48E3-A2CF-BBBEE6FEFDEC}" srcOrd="5" destOrd="0" presId="urn:microsoft.com/office/officeart/2005/8/layout/radial1"/>
    <dgm:cxn modelId="{1DBEE802-F5E9-412E-9711-99852EAEC0D8}" type="presParOf" srcId="{5A1D2362-12D5-48E3-A2CF-BBBEE6FEFDEC}" destId="{90919D86-8856-463E-9350-E2A3DD29CEBB}" srcOrd="0" destOrd="0" presId="urn:microsoft.com/office/officeart/2005/8/layout/radial1"/>
    <dgm:cxn modelId="{523445B1-C054-4414-9922-367301D062A4}" type="presParOf" srcId="{47613B19-A61E-43C2-8C22-DB7781DF4FC9}" destId="{4BAF416D-25DB-461E-8FD6-2C987BCD754E}" srcOrd="6" destOrd="0" presId="urn:microsoft.com/office/officeart/2005/8/layout/radial1"/>
    <dgm:cxn modelId="{947D96EF-473D-4820-A006-E0BD9778F470}" type="presParOf" srcId="{47613B19-A61E-43C2-8C22-DB7781DF4FC9}" destId="{65381A6F-D229-4D61-8E1F-DE717E3A384E}" srcOrd="7" destOrd="0" presId="urn:microsoft.com/office/officeart/2005/8/layout/radial1"/>
    <dgm:cxn modelId="{B9F56F1A-2A35-429D-B0C9-5B840B840C4F}" type="presParOf" srcId="{65381A6F-D229-4D61-8E1F-DE717E3A384E}" destId="{3AF5AB6F-1AEC-4963-907B-3E7D21CF7EBA}" srcOrd="0" destOrd="0" presId="urn:microsoft.com/office/officeart/2005/8/layout/radial1"/>
    <dgm:cxn modelId="{B6097475-7EE0-4488-A729-A30BF8C09F82}" type="presParOf" srcId="{47613B19-A61E-43C2-8C22-DB7781DF4FC9}" destId="{334984F6-17A2-49B9-A52C-8D7F9B7D71B8}" srcOrd="8" destOrd="0" presId="urn:microsoft.com/office/officeart/2005/8/layout/radial1"/>
    <dgm:cxn modelId="{632A7FEB-95E5-4D8A-A826-E2695C6B00D7}" type="presParOf" srcId="{47613B19-A61E-43C2-8C22-DB7781DF4FC9}" destId="{2E80DC21-6660-4BCC-8819-6CCC73D08565}" srcOrd="9" destOrd="0" presId="urn:microsoft.com/office/officeart/2005/8/layout/radial1"/>
    <dgm:cxn modelId="{533DB97C-8F7E-42A3-9CB9-E00ED5848A67}" type="presParOf" srcId="{2E80DC21-6660-4BCC-8819-6CCC73D08565}" destId="{A3657598-3AE5-48DB-A4A1-72F32A163DBD}" srcOrd="0" destOrd="0" presId="urn:microsoft.com/office/officeart/2005/8/layout/radial1"/>
    <dgm:cxn modelId="{0CFC2859-2709-4C95-8C65-D83262B0750C}" type="presParOf" srcId="{47613B19-A61E-43C2-8C22-DB7781DF4FC9}" destId="{17DEEC14-2452-4482-95BA-61C86C278638}" srcOrd="10" destOrd="0" presId="urn:microsoft.com/office/officeart/2005/8/layout/radial1"/>
    <dgm:cxn modelId="{CBF8F182-BDEA-4FD3-852D-F8F6F94515FE}" type="presParOf" srcId="{47613B19-A61E-43C2-8C22-DB7781DF4FC9}" destId="{41BA8C2E-36CB-4FED-BC00-E8459C94CA7D}" srcOrd="11" destOrd="0" presId="urn:microsoft.com/office/officeart/2005/8/layout/radial1"/>
    <dgm:cxn modelId="{402B7392-7888-4E58-9817-FC11224132A1}" type="presParOf" srcId="{41BA8C2E-36CB-4FED-BC00-E8459C94CA7D}" destId="{B51A518D-366F-4FA3-8725-A0BB035948B1}" srcOrd="0" destOrd="0" presId="urn:microsoft.com/office/officeart/2005/8/layout/radial1"/>
    <dgm:cxn modelId="{C24CB6D2-AC6C-4160-998A-5BD41F541379}" type="presParOf" srcId="{47613B19-A61E-43C2-8C22-DB7781DF4FC9}" destId="{8B123A3C-689E-42F9-AF90-8677CF09F6D3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F0A37-5C03-44A0-9029-0B52756B1C63}">
      <dsp:nvSpPr>
        <dsp:cNvPr id="0" name=""/>
        <dsp:cNvSpPr/>
      </dsp:nvSpPr>
      <dsp:spPr>
        <a:xfrm>
          <a:off x="3505565" y="2320192"/>
          <a:ext cx="1795462" cy="17954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টিস্যু কালচারের গুরুত্ব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768504" y="2583131"/>
        <a:ext cx="1269584" cy="1269584"/>
      </dsp:txXfrm>
    </dsp:sp>
    <dsp:sp modelId="{070CD1C1-ED7D-4003-847C-8BB5FEEAC5D0}">
      <dsp:nvSpPr>
        <dsp:cNvPr id="0" name=""/>
        <dsp:cNvSpPr/>
      </dsp:nvSpPr>
      <dsp:spPr>
        <a:xfrm rot="16200000">
          <a:off x="4265280" y="2163895"/>
          <a:ext cx="276032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276032" y="182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>
        <a:off x="4396396" y="2175275"/>
        <a:ext cx="13801" cy="13801"/>
      </dsp:txXfrm>
    </dsp:sp>
    <dsp:sp modelId="{EFD26400-3103-463B-B3D6-18D94D23F185}">
      <dsp:nvSpPr>
        <dsp:cNvPr id="0" name=""/>
        <dsp:cNvSpPr/>
      </dsp:nvSpPr>
      <dsp:spPr>
        <a:xfrm>
          <a:off x="3352799" y="7"/>
          <a:ext cx="2100996" cy="2044152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অধিক চারা উৎপাদন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60483" y="299366"/>
        <a:ext cx="1485628" cy="1445434"/>
      </dsp:txXfrm>
    </dsp:sp>
    <dsp:sp modelId="{5A8BE14A-4968-46DF-A8BE-94563585EF4D}">
      <dsp:nvSpPr>
        <dsp:cNvPr id="0" name=""/>
        <dsp:cNvSpPr/>
      </dsp:nvSpPr>
      <dsp:spPr>
        <a:xfrm rot="19947348">
          <a:off x="5119021" y="2457084"/>
          <a:ext cx="1416067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416067" y="182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>
        <a:off x="5791654" y="2439963"/>
        <a:ext cx="70803" cy="70803"/>
      </dsp:txXfrm>
    </dsp:sp>
    <dsp:sp modelId="{3BF99AC9-E63D-496A-81F9-301B3C5834DE}">
      <dsp:nvSpPr>
        <dsp:cNvPr id="0" name=""/>
        <dsp:cNvSpPr/>
      </dsp:nvSpPr>
      <dsp:spPr>
        <a:xfrm>
          <a:off x="6324610" y="679253"/>
          <a:ext cx="2094604" cy="198079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অল্প জায়গা ব্যবহার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31358" y="969333"/>
        <a:ext cx="1481108" cy="1400630"/>
      </dsp:txXfrm>
    </dsp:sp>
    <dsp:sp modelId="{5A1D2362-12D5-48E3-A2CF-BBBEE6FEFDEC}">
      <dsp:nvSpPr>
        <dsp:cNvPr id="0" name=""/>
        <dsp:cNvSpPr/>
      </dsp:nvSpPr>
      <dsp:spPr>
        <a:xfrm rot="1858554">
          <a:off x="5063075" y="4058374"/>
          <a:ext cx="1541508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541508" y="182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>
        <a:off x="5795291" y="4038118"/>
        <a:ext cx="77075" cy="77075"/>
      </dsp:txXfrm>
    </dsp:sp>
    <dsp:sp modelId="{4BAF416D-25DB-461E-8FD6-2C987BCD754E}">
      <dsp:nvSpPr>
        <dsp:cNvPr id="0" name=""/>
        <dsp:cNvSpPr/>
      </dsp:nvSpPr>
      <dsp:spPr>
        <a:xfrm>
          <a:off x="6324609" y="3955848"/>
          <a:ext cx="2263018" cy="218929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রোগমুক্ত ওসুস্থ- সবল চারার নিশ্চয়তা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656020" y="4276463"/>
        <a:ext cx="1600196" cy="1548067"/>
      </dsp:txXfrm>
    </dsp:sp>
    <dsp:sp modelId="{65381A6F-D229-4D61-8E1F-DE717E3A384E}">
      <dsp:nvSpPr>
        <dsp:cNvPr id="0" name=""/>
        <dsp:cNvSpPr/>
      </dsp:nvSpPr>
      <dsp:spPr>
        <a:xfrm rot="5400000">
          <a:off x="4251328" y="4249342"/>
          <a:ext cx="303937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303937" y="182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>
        <a:off x="4395698" y="4260025"/>
        <a:ext cx="15196" cy="15196"/>
      </dsp:txXfrm>
    </dsp:sp>
    <dsp:sp modelId="{334984F6-17A2-49B9-A52C-8D7F9B7D71B8}">
      <dsp:nvSpPr>
        <dsp:cNvPr id="0" name=""/>
        <dsp:cNvSpPr/>
      </dsp:nvSpPr>
      <dsp:spPr>
        <a:xfrm>
          <a:off x="3352799" y="4419592"/>
          <a:ext cx="2100996" cy="212645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smtClean="0">
              <a:solidFill>
                <a:schemeClr val="tx1"/>
              </a:solidFill>
            </a:rPr>
            <a:t>স্বল্প ব্যয়</a:t>
          </a:r>
          <a:endParaRPr lang="en-US" sz="2800" kern="1200" dirty="0">
            <a:solidFill>
              <a:schemeClr val="tx1"/>
            </a:solidFill>
          </a:endParaRPr>
        </a:p>
      </dsp:txBody>
      <dsp:txXfrm>
        <a:off x="3660483" y="4731004"/>
        <a:ext cx="1485628" cy="1503632"/>
      </dsp:txXfrm>
    </dsp:sp>
    <dsp:sp modelId="{2E80DC21-6660-4BCC-8819-6CCC73D08565}">
      <dsp:nvSpPr>
        <dsp:cNvPr id="0" name=""/>
        <dsp:cNvSpPr/>
      </dsp:nvSpPr>
      <dsp:spPr>
        <a:xfrm rot="9180540">
          <a:off x="2307493" y="3918078"/>
          <a:ext cx="1370493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370493" y="182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 rot="10800000">
        <a:off x="2958478" y="3902097"/>
        <a:ext cx="68524" cy="68524"/>
      </dsp:txXfrm>
    </dsp:sp>
    <dsp:sp modelId="{17DEEC14-2452-4482-95BA-61C86C278638}">
      <dsp:nvSpPr>
        <dsp:cNvPr id="0" name=""/>
        <dsp:cNvSpPr/>
      </dsp:nvSpPr>
      <dsp:spPr>
        <a:xfrm>
          <a:off x="304804" y="3651048"/>
          <a:ext cx="2197807" cy="2189297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প্রতিকূল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পরিবেশ এড়িয়ে চারা উৎপাদন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665" y="3971663"/>
        <a:ext cx="1554085" cy="1548067"/>
      </dsp:txXfrm>
    </dsp:sp>
    <dsp:sp modelId="{41BA8C2E-36CB-4FED-BC00-E8459C94CA7D}">
      <dsp:nvSpPr>
        <dsp:cNvPr id="0" name=""/>
        <dsp:cNvSpPr/>
      </dsp:nvSpPr>
      <dsp:spPr>
        <a:xfrm rot="12411648">
          <a:off x="2005235" y="2412625"/>
          <a:ext cx="1688266" cy="36562"/>
        </a:xfrm>
        <a:custGeom>
          <a:avLst/>
          <a:gdLst/>
          <a:ahLst/>
          <a:cxnLst/>
          <a:rect l="0" t="0" r="0" b="0"/>
          <a:pathLst>
            <a:path>
              <a:moveTo>
                <a:pt x="0" y="18281"/>
              </a:moveTo>
              <a:lnTo>
                <a:pt x="1688266" y="1828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solidFill>
              <a:schemeClr val="tx1"/>
            </a:solidFill>
          </a:endParaRPr>
        </a:p>
      </dsp:txBody>
      <dsp:txXfrm rot="10800000">
        <a:off x="2807161" y="2388700"/>
        <a:ext cx="84413" cy="84413"/>
      </dsp:txXfrm>
    </dsp:sp>
    <dsp:sp modelId="{8B123A3C-689E-42F9-AF90-8677CF09F6D3}">
      <dsp:nvSpPr>
        <dsp:cNvPr id="0" name=""/>
        <dsp:cNvSpPr/>
      </dsp:nvSpPr>
      <dsp:spPr>
        <a:xfrm>
          <a:off x="183527" y="603054"/>
          <a:ext cx="2026269" cy="198161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নতুন প্রকৃতির উদ্ভিদ সৃষ্টি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80267" y="893255"/>
        <a:ext cx="1432789" cy="1401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3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5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8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0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9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1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0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13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49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3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9F7AE-C5C1-46A8-8B36-8A549CC0CC5C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5D95C-B8C0-4A51-9507-A24F31777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081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  <a:scene3d>
            <a:camera prst="orthographicFront"/>
            <a:lightRig rig="threePt" dir="t"/>
          </a:scene3d>
          <a:sp3d>
            <a:bevelT w="254000" h="254000" prst="artDeco"/>
            <a:bevelB w="247650" h="24765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5486400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স্বজল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দাস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পাকশিমুল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হাজী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শিশু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ডাকঘরঃ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অরুয়াইল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সরাইল,ব্রাহ্মণবাড়িয়া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ইমেইলঃsajaldas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915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@gmail.com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5052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নবম-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চতুর্দশ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০২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/২০১৫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খ্রিঃ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3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6159"/>
            <a:ext cx="3448760" cy="25832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398" y="236159"/>
            <a:ext cx="3347029" cy="2507041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267200" y="2133600"/>
            <a:ext cx="533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74" y="3599040"/>
            <a:ext cx="3329626" cy="24940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733800"/>
            <a:ext cx="3584028" cy="25309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5473" y="2986556"/>
            <a:ext cx="350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 এক্সপ্লান্ট স্থাপন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77714" y="2994385"/>
            <a:ext cx="4076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আলো-তাপ নিয়ন্ত্রিত কক্ষে রাখা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0742" y="6092731"/>
            <a:ext cx="3144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অনুচারা বা ক্যালাস সৃষ্টি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6342" y="6270102"/>
            <a:ext cx="36791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 সৃষ্টিকারী মাধ্যমে স্থাপন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079631" y="4580187"/>
            <a:ext cx="533400" cy="838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56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09599"/>
            <a:ext cx="3867150" cy="28952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09600"/>
            <a:ext cx="3886200" cy="28952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39624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পরিবেশের সাথে খাপ খাওয়ানোর জন্য টবে স্থানান্তর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37338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মাঠ পর্যায়ে স্থানান্তর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461164" y="1752600"/>
            <a:ext cx="304800" cy="990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371600" y="457200"/>
            <a:ext cx="6858000" cy="1600200"/>
          </a:xfrm>
          <a:prstGeom prst="downArrowCallou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w="381000" h="381000" prst="artDeco"/>
            <a:bevelB w="381000" h="381000"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</a:rPr>
              <a:t>দলগত কাজ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0" y="2438400"/>
            <a:ext cx="7010400" cy="3886200"/>
          </a:xfrm>
          <a:prstGeom prst="roundRect">
            <a:avLst/>
          </a:prstGeom>
          <a:ln w="762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254000" h="254000" prst="artDeco"/>
            <a:bevelB w="254000" h="2540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টিস্যুকালচার প্রযুক্তির </a:t>
            </a:r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ধাপসমুহের সংক্ষিপ্ত বিবরণসহ প্রবাহ চিত্র আঁক।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1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35125877"/>
              </p:ext>
            </p:extLst>
          </p:nvPr>
        </p:nvGraphicFramePr>
        <p:xfrm>
          <a:off x="304800" y="1524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16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8F0A37-5C03-44A0-9029-0B52756B1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">
                                            <p:graphicEl>
                                              <a:dgm id="{FC8F0A37-5C03-44A0-9029-0B52756B1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0CD1C1-ED7D-4003-847C-8BB5FEEAC5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2">
                                            <p:graphicEl>
                                              <a:dgm id="{070CD1C1-ED7D-4003-847C-8BB5FEEAC5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D26400-3103-463B-B3D6-18D94D23F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2">
                                            <p:graphicEl>
                                              <a:dgm id="{EFD26400-3103-463B-B3D6-18D94D23F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8BE14A-4968-46DF-A8BE-94563585E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3000"/>
                                        <p:tgtEl>
                                          <p:spTgt spid="2">
                                            <p:graphicEl>
                                              <a:dgm id="{5A8BE14A-4968-46DF-A8BE-94563585E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BF99AC9-E63D-496A-81F9-301B3C5834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3000"/>
                                        <p:tgtEl>
                                          <p:spTgt spid="2">
                                            <p:graphicEl>
                                              <a:dgm id="{3BF99AC9-E63D-496A-81F9-301B3C5834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1D2362-12D5-48E3-A2CF-BBBEE6FEFD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3000"/>
                                        <p:tgtEl>
                                          <p:spTgt spid="2">
                                            <p:graphicEl>
                                              <a:dgm id="{5A1D2362-12D5-48E3-A2CF-BBBEE6FEFD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AF416D-25DB-461E-8FD6-2C987BCD7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3000"/>
                                        <p:tgtEl>
                                          <p:spTgt spid="2">
                                            <p:graphicEl>
                                              <a:dgm id="{4BAF416D-25DB-461E-8FD6-2C987BCD75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381A6F-D229-4D61-8E1F-DE717E3A3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3000"/>
                                        <p:tgtEl>
                                          <p:spTgt spid="2">
                                            <p:graphicEl>
                                              <a:dgm id="{65381A6F-D229-4D61-8E1F-DE717E3A3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34984F6-17A2-49B9-A52C-8D7F9B7D71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3000"/>
                                        <p:tgtEl>
                                          <p:spTgt spid="2">
                                            <p:graphicEl>
                                              <a:dgm id="{334984F6-17A2-49B9-A52C-8D7F9B7D71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E80DC21-6660-4BCC-8819-6CCC73D08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3000"/>
                                        <p:tgtEl>
                                          <p:spTgt spid="2">
                                            <p:graphicEl>
                                              <a:dgm id="{2E80DC21-6660-4BCC-8819-6CCC73D08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DEEC14-2452-4482-95BA-61C86C278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3000"/>
                                        <p:tgtEl>
                                          <p:spTgt spid="2">
                                            <p:graphicEl>
                                              <a:dgm id="{17DEEC14-2452-4482-95BA-61C86C278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BA8C2E-36CB-4FED-BC00-E8459C94C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3000"/>
                                        <p:tgtEl>
                                          <p:spTgt spid="2">
                                            <p:graphicEl>
                                              <a:dgm id="{41BA8C2E-36CB-4FED-BC00-E8459C94C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123A3C-689E-42F9-AF90-8677CF09F6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5" dur="3000"/>
                                        <p:tgtEl>
                                          <p:spTgt spid="2">
                                            <p:graphicEl>
                                              <a:dgm id="{8B123A3C-689E-42F9-AF90-8677CF09F6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228600"/>
            <a:ext cx="3962400" cy="1143000"/>
          </a:xfrm>
          <a:prstGeom prst="ellipse">
            <a:avLst/>
          </a:prstGeom>
          <a:ln w="76200"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254000" h="266700" prst="artDeco"/>
            <a:bevelB w="247650" h="2540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676400"/>
            <a:ext cx="8153400" cy="4953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এক্সপ্লান্ট কী?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সামুদ্রিক এগার ব্যবহার করা হয় কেন?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অনুচারাতে মূল সৃষ্টি না হলে কী করতে হবে?</a:t>
            </a:r>
          </a:p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টিস্যুকালচারের তিনটি গুরুত্ব উল্লেখ কর।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1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352800" y="304800"/>
            <a:ext cx="2438400" cy="2286000"/>
            <a:chOff x="533400" y="533400"/>
            <a:chExt cx="8153400" cy="6096000"/>
          </a:xfrm>
        </p:grpSpPr>
        <p:sp>
          <p:nvSpPr>
            <p:cNvPr id="2" name="Rectangle 1"/>
            <p:cNvSpPr/>
            <p:nvPr/>
          </p:nvSpPr>
          <p:spPr>
            <a:xfrm>
              <a:off x="990600" y="2057400"/>
              <a:ext cx="7162800" cy="3886200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Isosceles Triangle 2"/>
            <p:cNvSpPr/>
            <p:nvPr/>
          </p:nvSpPr>
          <p:spPr>
            <a:xfrm>
              <a:off x="609600" y="533400"/>
              <a:ext cx="7924800" cy="1524000"/>
            </a:xfrm>
            <a:prstGeom prst="triangle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33400" y="5943600"/>
              <a:ext cx="8153400" cy="685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4038600" y="3048000"/>
              <a:ext cx="1219200" cy="289560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3352800"/>
              <a:ext cx="762000" cy="144780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05600" y="3276600"/>
              <a:ext cx="762000" cy="1447800"/>
            </a:xfrm>
            <a:prstGeom prst="rect">
              <a:avLst/>
            </a:prstGeom>
            <a:blipFill>
              <a:blip r:embed="rId4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371600" y="11430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86400" y="1143000"/>
            <a:ext cx="2286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3581400"/>
            <a:ext cx="8839200" cy="14465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জনসংখ্যা বৃদ্ধির সাথে জেনেটিক ইঞ্জিনিয়ারিং কতটা জড়িত বলে তুমি মনে 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61863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bn-BD" dirty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5334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248" y="268224"/>
            <a:ext cx="3705352" cy="27790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3"/>
          <a:stretch/>
        </p:blipFill>
        <p:spPr>
          <a:xfrm>
            <a:off x="5181599" y="268223"/>
            <a:ext cx="3733801" cy="27790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t="24711" r="13067" b="8800"/>
          <a:stretch/>
        </p:blipFill>
        <p:spPr>
          <a:xfrm>
            <a:off x="5238750" y="3917208"/>
            <a:ext cx="3676650" cy="24977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52" t="25837" r="16261" b="2728"/>
          <a:stretch/>
        </p:blipFill>
        <p:spPr>
          <a:xfrm>
            <a:off x="304800" y="3907056"/>
            <a:ext cx="3733800" cy="2518003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4343400" y="1371600"/>
            <a:ext cx="533400" cy="7930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4343400" y="4769535"/>
            <a:ext cx="533400" cy="7930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33248" y="3200400"/>
            <a:ext cx="8582152" cy="533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ভালভাবে পর্যবেক্ষণ  কর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64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752600" y="1371600"/>
            <a:ext cx="6172200" cy="4038600"/>
          </a:xfrm>
          <a:prstGeom prst="horizontalScroll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70C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জীবপ্রযুক্তি</a:t>
            </a:r>
          </a:p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(টিস্যুকালচার)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1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609600" y="457200"/>
            <a:ext cx="8001000" cy="1219200"/>
          </a:xfrm>
          <a:prstGeom prst="horizont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B050"/>
                </a:solidFill>
              </a:rPr>
              <a:t>শিখনফল</a:t>
            </a:r>
            <a:endParaRPr lang="en-US" sz="6000" dirty="0">
              <a:solidFill>
                <a:srgbClr val="00B050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52400" y="1981200"/>
            <a:ext cx="8839200" cy="4343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শিক্ষার্থীরা---------------------</a:t>
            </a:r>
          </a:p>
          <a:p>
            <a:endParaRPr lang="bn-BD" sz="36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জীবপ্রযুক্তি কী তা বলতে পারবে।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জীবপ্রযুক্তি ব্যবিহারের ক্ষেত্র সমূহ চিহ্নিত করতে পারবে।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টিস্যুকালচার প্রযুক্তির ধাপসমুহ ব্যাখ্যা করতে পারবে।</a:t>
            </a:r>
          </a:p>
          <a:p>
            <a:r>
              <a:rPr lang="bn-BD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টিস্যুকালচার প্রযুক্তির গুরুত্ব লিখতে পারবে।</a:t>
            </a:r>
            <a:endParaRPr lang="en-US" sz="3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0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1" t="55731" r="42286"/>
          <a:stretch/>
        </p:blipFill>
        <p:spPr>
          <a:xfrm>
            <a:off x="2133600" y="990599"/>
            <a:ext cx="1143000" cy="1551709"/>
          </a:xfrm>
          <a:prstGeom prst="rect">
            <a:avLst/>
          </a:prstGeom>
        </p:spPr>
      </p:pic>
      <p:pic>
        <p:nvPicPr>
          <p:cNvPr id="4" name="Content Placeholder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03" r="84397"/>
          <a:stretch/>
        </p:blipFill>
        <p:spPr>
          <a:xfrm>
            <a:off x="481446" y="1960419"/>
            <a:ext cx="644236" cy="886690"/>
          </a:xfrm>
          <a:prstGeom prst="rect">
            <a:avLst/>
          </a:prstGeom>
        </p:spPr>
      </p:pic>
      <p:pic>
        <p:nvPicPr>
          <p:cNvPr id="5" name="Content Placeholder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1" t="55731" r="42286"/>
          <a:stretch/>
        </p:blipFill>
        <p:spPr>
          <a:xfrm>
            <a:off x="2133600" y="2452255"/>
            <a:ext cx="1143000" cy="1551709"/>
          </a:xfrm>
          <a:prstGeom prst="rect">
            <a:avLst/>
          </a:prstGeom>
        </p:spPr>
      </p:pic>
      <p:pic>
        <p:nvPicPr>
          <p:cNvPr id="6" name="Content Placeholder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1" t="55731" r="42286"/>
          <a:stretch/>
        </p:blipFill>
        <p:spPr>
          <a:xfrm>
            <a:off x="3286991" y="2431472"/>
            <a:ext cx="1143000" cy="1551709"/>
          </a:xfrm>
          <a:prstGeom prst="rect">
            <a:avLst/>
          </a:prstGeom>
        </p:spPr>
      </p:pic>
      <p:pic>
        <p:nvPicPr>
          <p:cNvPr id="7" name="Content Placeholder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31" t="55731" r="42286"/>
          <a:stretch/>
        </p:blipFill>
        <p:spPr>
          <a:xfrm>
            <a:off x="3276600" y="990599"/>
            <a:ext cx="1143000" cy="15517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176336"/>
            <a:ext cx="3795786" cy="2806845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1330036" y="2047008"/>
            <a:ext cx="457200" cy="990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648200" y="2047008"/>
            <a:ext cx="457200" cy="99060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362200" y="4419600"/>
            <a:ext cx="5486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টিস্যু কালচার</a:t>
            </a:r>
            <a:endParaRPr lang="en-US" sz="8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67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439615"/>
            <a:ext cx="8229600" cy="609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Callout 14"/>
          <p:cNvSpPr/>
          <p:nvPr/>
        </p:nvSpPr>
        <p:spPr>
          <a:xfrm>
            <a:off x="712175" y="1447800"/>
            <a:ext cx="4208586" cy="7620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মাতৃউদ্ভিদ নির্বাচন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Down Arrow Callout 15"/>
          <p:cNvSpPr/>
          <p:nvPr/>
        </p:nvSpPr>
        <p:spPr>
          <a:xfrm>
            <a:off x="712175" y="2438400"/>
            <a:ext cx="4240823" cy="7620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আবাদ মাধ্যম তৈরি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Down Arrow Callout 16"/>
          <p:cNvSpPr/>
          <p:nvPr/>
        </p:nvSpPr>
        <p:spPr>
          <a:xfrm>
            <a:off x="761999" y="3346938"/>
            <a:ext cx="4191000" cy="7620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জীবানু মুক্ত আবাদ প্রতিষ্ঠা</a:t>
            </a:r>
            <a:endParaRPr lang="en-US" sz="3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Down Arrow Callout 17"/>
          <p:cNvSpPr/>
          <p:nvPr/>
        </p:nvSpPr>
        <p:spPr>
          <a:xfrm>
            <a:off x="761999" y="4267200"/>
            <a:ext cx="4220309" cy="762000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 উৎপাদক মাধ্যমে স্থানান্তর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8199" y="5199185"/>
            <a:ext cx="4114799" cy="1143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 পরিবেশে তথা মাঠপর্যায়ে স্থানান্তর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72" y="4091353"/>
            <a:ext cx="1204128" cy="90193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092" y="5199185"/>
            <a:ext cx="1445580" cy="107695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72" y="2209800"/>
            <a:ext cx="1322503" cy="990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608" y="3185013"/>
            <a:ext cx="1233488" cy="9239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906" y="1128700"/>
            <a:ext cx="1180893" cy="10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92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01782"/>
            <a:ext cx="2881745" cy="27016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4038600"/>
            <a:ext cx="2743200" cy="2209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1" y="119743"/>
            <a:ext cx="2743200" cy="32657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3803" y="4038600"/>
            <a:ext cx="2950197" cy="22098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981200" y="119743"/>
            <a:ext cx="4191000" cy="56605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মাতৃ উদ্ভিদ থেকে এক্সপ্লান্ট তৈরী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104901" y="3751118"/>
            <a:ext cx="990600" cy="2286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7010400" y="3477491"/>
            <a:ext cx="990600" cy="228600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63415" y="1295400"/>
            <a:ext cx="3810000" cy="5257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উপাদান সমূহঃ</a:t>
            </a:r>
          </a:p>
          <a:p>
            <a:pPr algn="ctr"/>
            <a:endPara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খনিজ পুষ্টি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ভিটামিন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ফাইটোহরমোন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৪।সুক্রোজ</a:t>
            </a:r>
          </a:p>
          <a:p>
            <a:r>
              <a:rPr lang="bn-BD" sz="32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এগার </a:t>
            </a:r>
            <a:endParaRPr lang="en-US" sz="32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738" y="1466235"/>
            <a:ext cx="3886200" cy="4916129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066800" y="152400"/>
            <a:ext cx="7315200" cy="8382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আবাদ মাধ্যম তৈরি</a:t>
            </a:r>
            <a:endParaRPr lang="en-US" sz="4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8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762000"/>
            <a:ext cx="5248128" cy="39310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2357438"/>
            <a:ext cx="1752600" cy="1752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48890" y="304800"/>
            <a:ext cx="5830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121</a:t>
            </a:r>
            <a:r>
              <a:rPr lang="en-US" sz="3200" baseline="30000" dirty="0" smtClean="0"/>
              <a:t>o</a:t>
            </a:r>
            <a:r>
              <a:rPr lang="en-US" sz="3200" dirty="0" smtClean="0"/>
              <a:t>C  and 15 </a:t>
            </a:r>
            <a:r>
              <a:rPr lang="en-US" sz="3200" dirty="0" err="1" smtClean="0"/>
              <a:t>lb</a:t>
            </a:r>
            <a:r>
              <a:rPr lang="en-US" sz="3200" dirty="0" smtClean="0"/>
              <a:t>/</a:t>
            </a:r>
            <a:r>
              <a:rPr lang="en-US" sz="3200" dirty="0" err="1" smtClean="0"/>
              <a:t>sq.inch</a:t>
            </a:r>
            <a:r>
              <a:rPr lang="en-US" sz="3200" dirty="0" smtClean="0"/>
              <a:t>  pressure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1" y="4307158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আবাদ মাধ্যম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8399" y="4308309"/>
            <a:ext cx="4191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অটোক্লেভ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2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251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Times New Roman</vt:lpstr>
      <vt:lpstr>Vrinda</vt:lpstr>
      <vt:lpstr>Office Theme</vt:lpstr>
      <vt:lpstr>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sajaldas915@gmail.com</cp:lastModifiedBy>
  <cp:revision>57</cp:revision>
  <dcterms:created xsi:type="dcterms:W3CDTF">2017-01-13T08:54:01Z</dcterms:created>
  <dcterms:modified xsi:type="dcterms:W3CDTF">2020-07-04T14:51:06Z</dcterms:modified>
</cp:coreProperties>
</file>