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7" r:id="rId5"/>
    <p:sldId id="266" r:id="rId6"/>
    <p:sldId id="258" r:id="rId7"/>
    <p:sldId id="259" r:id="rId8"/>
    <p:sldId id="260" r:id="rId9"/>
    <p:sldId id="263" r:id="rId10"/>
    <p:sldId id="262" r:id="rId11"/>
    <p:sldId id="261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5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6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8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6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BE9D0-D25B-4227-B06D-ECC24797F69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20AB9-C3D2-46C4-9D3C-C6259BDDA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6001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স্বজল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দাস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পাকশিমুল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অরুয়াইল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সরাইল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4089"/>
            <a:ext cx="24470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172200" cy="365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838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বাইসেপস পেশি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2523" y="838200"/>
            <a:ext cx="259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ট্রাইসেপস পেশি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1371600"/>
            <a:ext cx="1600200" cy="13716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562600" y="1371600"/>
            <a:ext cx="1828800" cy="19812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8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1782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90600" y="762000"/>
            <a:ext cx="7543800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ভালভাবে পর্যবেক্ষণ কর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457200"/>
            <a:ext cx="5410200" cy="1143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</a:rPr>
              <a:t>দলগত কাজ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79126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76200" y="5105400"/>
            <a:ext cx="8915400" cy="1524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B050"/>
                </a:solidFill>
              </a:rPr>
              <a:t>ভিডিও পর্যবেক্ষণের আলোকে হাত কীভাবে নড়াচড়া করে তা ব্যাখ্যা কর।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458200" cy="60016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অস্থিসন্ধি কাকে বলে?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হাতের কনুই কোন ধিরিণের অস্থিসন্ধি?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ঈষৎসচল অস্থিসন্ধির বৈশিষ্ট্য কী?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বল ও কোটর সন্ধি কোথায় অবস্থান করে?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পেশির কাজ কী কী?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62200" y="304800"/>
            <a:ext cx="4237892" cy="3048000"/>
            <a:chOff x="533400" y="533400"/>
            <a:chExt cx="8153400" cy="6096000"/>
          </a:xfrm>
        </p:grpSpPr>
        <p:sp>
          <p:nvSpPr>
            <p:cNvPr id="2" name="Rectangle 1"/>
            <p:cNvSpPr/>
            <p:nvPr/>
          </p:nvSpPr>
          <p:spPr>
            <a:xfrm>
              <a:off x="990600" y="2057400"/>
              <a:ext cx="7162800" cy="3886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609600" y="533400"/>
              <a:ext cx="7924800" cy="1524000"/>
            </a:xfrm>
            <a:prstGeom prst="triangl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5943600"/>
              <a:ext cx="8153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048000"/>
              <a:ext cx="1219200" cy="28956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3352800"/>
              <a:ext cx="762000" cy="14478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05600" y="3276600"/>
              <a:ext cx="762000" cy="14478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4108" y="1143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0092" y="110761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581400"/>
            <a:ext cx="88392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অস্থিসন্ধি না থাকলে আমাদের কী কী অসুবিধা হত বলে তুমি মনে 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419600" cy="1241584"/>
          </a:xfrm>
          <a:prstGeom prst="verticalScroll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4053115" cy="36776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জীব বিজ্ঞান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নবম-দশম শ্রেণি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 অধ্যায়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দৃঢ়তা প্রদান ও চলন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624" y="1828800"/>
            <a:ext cx="3436775" cy="3886199"/>
          </a:xfrm>
          <a:prstGeom prst="rect">
            <a:avLst/>
          </a:prstGeom>
          <a:ln>
            <a:noFill/>
          </a:ln>
          <a:effectLst/>
          <a:scene3d>
            <a:camera prst="perspectiveLeft"/>
            <a:lightRig rig="threePt" dir="t"/>
          </a:scene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056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52400"/>
            <a:ext cx="6858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নিচের চিত্রগুলো ভালভাবে লক্ষ্য কর</a:t>
            </a:r>
            <a:endParaRPr lang="en-US" dirty="0"/>
          </a:p>
        </p:txBody>
      </p:sp>
      <p:pic>
        <p:nvPicPr>
          <p:cNvPr id="8" name="Picture 7" descr="SkeletonAnteriorssadas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09600"/>
            <a:ext cx="50292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2819400" y="4970585"/>
            <a:ext cx="1582615" cy="1724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799" y="4220253"/>
            <a:ext cx="2344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দুই অস্থির সংযোগস্থলকে কী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12416" b="16599"/>
          <a:stretch/>
        </p:blipFill>
        <p:spPr>
          <a:xfrm>
            <a:off x="354385" y="1143000"/>
            <a:ext cx="8465934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3700" y="22667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10600" cy="55707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শিক্ষার্থীরা-----------</a:t>
            </a:r>
          </a:p>
          <a:p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অস্থিসন্ধি কী তা বলতে পারবে।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প্রকার অস্থিসন্ধির নাম বলতে পারবে।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অস্থিসন্ধির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উল্লেখ করতে পারবে।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মানবদেহে এদের অবস্থান চিহ্নিত করতে পারবে।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পেশির ক্রিয়া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1279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6" y="609599"/>
            <a:ext cx="2794985" cy="3109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0606" r="50000" b="19277"/>
          <a:stretch/>
        </p:blipFill>
        <p:spPr>
          <a:xfrm>
            <a:off x="5462953" y="849123"/>
            <a:ext cx="2995247" cy="30142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4419600"/>
            <a:ext cx="7467600" cy="1981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অস্থিসন্ধির সংজ্ঞা লিখ।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4" y="152400"/>
            <a:ext cx="4519914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5334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 আবরণী</a:t>
            </a:r>
          </a:p>
          <a:p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গহবর</a:t>
            </a:r>
          </a:p>
          <a:p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সাইনোভিয়াল রস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71800" y="990600"/>
            <a:ext cx="2743200" cy="6096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124200" y="2426226"/>
            <a:ext cx="2438400" cy="1217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819400" y="2667000"/>
            <a:ext cx="2743200" cy="1066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990600" y="5486400"/>
            <a:ext cx="36576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সাইনভিয়াল অস্থিসন্ধি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860430"/>
            <a:ext cx="2209800" cy="264941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90800" y="3024554"/>
            <a:ext cx="2048608" cy="248529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10400" y="2895600"/>
            <a:ext cx="2133600" cy="2590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152400" y="228600"/>
            <a:ext cx="8839200" cy="9144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990600"/>
            <a:ext cx="2209800" cy="12953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নিশ্চল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34508" y="990600"/>
            <a:ext cx="2209800" cy="12953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পূর্ণসচল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18435" y="990600"/>
            <a:ext cx="2209800" cy="12953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ঈষৎ সচল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2105863">
            <a:off x="3969476" y="2233173"/>
            <a:ext cx="326802" cy="792967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448550" y="2370992"/>
            <a:ext cx="1257300" cy="3810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66750" y="2400300"/>
            <a:ext cx="1257300" cy="3810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76799" y="3071446"/>
            <a:ext cx="1941635" cy="241495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20330974">
            <a:off x="5026437" y="2304168"/>
            <a:ext cx="326802" cy="792967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04800"/>
            <a:ext cx="4495800" cy="1295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5179" y="1784258"/>
            <a:ext cx="3420208" cy="314764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14821" y="1784258"/>
            <a:ext cx="3241614" cy="305856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5105400"/>
            <a:ext cx="7418235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অস্থিসন্ধিগুলোর  বৈশিষ্টের তুলনা কর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204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sajaldas915@gmail.com</cp:lastModifiedBy>
  <cp:revision>30</cp:revision>
  <dcterms:created xsi:type="dcterms:W3CDTF">2017-01-13T13:51:57Z</dcterms:created>
  <dcterms:modified xsi:type="dcterms:W3CDTF">2020-09-14T13:07:52Z</dcterms:modified>
</cp:coreProperties>
</file>