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310" r:id="rId2"/>
    <p:sldId id="298" r:id="rId3"/>
    <p:sldId id="301" r:id="rId4"/>
    <p:sldId id="286" r:id="rId5"/>
    <p:sldId id="284" r:id="rId6"/>
    <p:sldId id="300" r:id="rId7"/>
    <p:sldId id="303" r:id="rId8"/>
    <p:sldId id="307" r:id="rId9"/>
    <p:sldId id="277" r:id="rId10"/>
    <p:sldId id="278" r:id="rId11"/>
    <p:sldId id="308" r:id="rId12"/>
    <p:sldId id="290" r:id="rId13"/>
    <p:sldId id="302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16AD-785B-42E6-ABAD-887546D2901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8912C-05FE-4710-957C-2C810B85E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1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061480" y="36739"/>
            <a:ext cx="4808765" cy="148045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اهلا و سهلا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051" y="1517195"/>
            <a:ext cx="6335486" cy="5279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6" r="49587" b="4243"/>
          <a:stretch/>
        </p:blipFill>
        <p:spPr>
          <a:xfrm flipH="1">
            <a:off x="4419600" y="0"/>
            <a:ext cx="4724400" cy="682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6" r="49587" b="4243"/>
          <a:stretch/>
        </p:blipFill>
        <p:spPr>
          <a:xfrm>
            <a:off x="0" y="0"/>
            <a:ext cx="4648200" cy="68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0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4582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    </a:t>
            </a:r>
            <a:r>
              <a:rPr lang="ar-SA" sz="4000" b="1" dirty="0" smtClean="0"/>
              <a:t>   كارلس   : </a:t>
            </a:r>
            <a:r>
              <a:rPr lang="ar-SA" sz="4000" b="1" dirty="0"/>
              <a:t>سأقرأ لهؤلاء الكتاب . </a:t>
            </a:r>
          </a:p>
          <a:p>
            <a:pPr algn="r"/>
            <a:r>
              <a:rPr lang="ar-SA" sz="4000" b="1" dirty="0" smtClean="0"/>
              <a:t>   أحمد     : </a:t>
            </a:r>
            <a:r>
              <a:rPr lang="ar-SA" sz="4000" b="1" dirty="0"/>
              <a:t>إذن </a:t>
            </a:r>
            <a:r>
              <a:rPr lang="ar-SA" sz="4000" b="1" dirty="0" smtClean="0"/>
              <a:t>تتعرف </a:t>
            </a:r>
            <a:r>
              <a:rPr lang="ar-SA" sz="4000" b="1" dirty="0"/>
              <a:t>عن الإسلام الشئ الكثير .</a:t>
            </a:r>
          </a:p>
          <a:p>
            <a:pPr algn="r"/>
            <a:r>
              <a:rPr lang="ar-SA" sz="4000" b="1" dirty="0"/>
              <a:t> </a:t>
            </a:r>
          </a:p>
          <a:p>
            <a:pPr algn="r"/>
            <a:r>
              <a:rPr lang="ar-SA" sz="4000" b="1" dirty="0" smtClean="0"/>
              <a:t>   كارلس   : </a:t>
            </a:r>
            <a:r>
              <a:rPr lang="ar-SA" sz="4000" b="1" dirty="0"/>
              <a:t>شكرا لك . </a:t>
            </a:r>
          </a:p>
          <a:p>
            <a:pPr algn="r"/>
            <a:r>
              <a:rPr lang="ar-SA" sz="4000" b="1" dirty="0" smtClean="0"/>
              <a:t>   أحمد     : </a:t>
            </a:r>
            <a:r>
              <a:rPr lang="ar-SA" sz="4000" b="1" dirty="0"/>
              <a:t>مع السلامة </a:t>
            </a:r>
            <a:r>
              <a:rPr lang="ar-SA" sz="4000" b="1" dirty="0" smtClean="0"/>
              <a:t>.</a:t>
            </a:r>
          </a:p>
          <a:p>
            <a:pPr algn="r"/>
            <a:r>
              <a:rPr lang="ar-SA" sz="4000" dirty="0" smtClean="0"/>
              <a:t> </a:t>
            </a:r>
            <a:endParaRPr lang="ar-SA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1143000" y="76200"/>
            <a:ext cx="6934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الحوار مع الاجنبى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28948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590800" y="228600"/>
            <a:ext cx="4572000" cy="762000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التقييم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03293"/>
            <a:ext cx="86106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EG" sz="2800" b="1" dirty="0" smtClean="0"/>
              <a:t>اكتب (صحيح) اذا كانت العبارة صحيحة او (خطا ) اذا كانت  العبارة خاطئة مع تصحيح الخطاء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430482"/>
            <a:ext cx="8839200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r"/>
            <a:r>
              <a:rPr lang="ar-SA" sz="3600" dirty="0" smtClean="0"/>
              <a:t>1-تاتى الحقائق العلمية بواسطة محمد صلى الله عليه وسلم </a:t>
            </a:r>
          </a:p>
          <a:p>
            <a:pPr lvl="1" algn="ctr"/>
            <a:r>
              <a:rPr lang="ar-SA" sz="3600" dirty="0" smtClean="0"/>
              <a:t>الاجابة: الصحيح-</a:t>
            </a:r>
          </a:p>
          <a:p>
            <a:pPr lvl="1" algn="r"/>
            <a:r>
              <a:rPr lang="ar-SA" sz="3600" dirty="0" smtClean="0"/>
              <a:t>2-لم يكن كالس يفهم عن الاسلام جيدا من احمد-</a:t>
            </a:r>
          </a:p>
          <a:p>
            <a:pPr lvl="1" algn="r"/>
            <a:r>
              <a:rPr lang="ar-SA" sz="3600" dirty="0" smtClean="0"/>
              <a:t>الاجابة: خطا-والصواب:فهم كالس عن الاسلام من احمد-</a:t>
            </a:r>
          </a:p>
          <a:p>
            <a:pPr lvl="1" algn="r"/>
            <a:r>
              <a:rPr lang="ar-SA" sz="3600" dirty="0" smtClean="0"/>
              <a:t>3-قال احمد:عليك ان تعتمد فى معلوماتك على الكتاب المحايدون-</a:t>
            </a:r>
          </a:p>
          <a:p>
            <a:pPr lvl="1" algn="r"/>
            <a:r>
              <a:rPr lang="ar-SA" sz="3600" dirty="0" smtClean="0"/>
              <a:t> الاجابة: الصحيح-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3810000"/>
            <a:ext cx="5943600" cy="72441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إقرأ كتاب المسلمين يقولون ..................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44392"/>
            <a:ext cx="7315200" cy="765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b="1" dirty="0" smtClean="0">
                <a:solidFill>
                  <a:schemeClr val="tx1"/>
                </a:solidFill>
              </a:rPr>
              <a:t>إن النبي صلى الله عليه وسلم كان نبيا أميا هذا دليل أنه .........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562600"/>
            <a:ext cx="6858000" cy="8096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عليك أن تقرأ كتاب ..........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2895600"/>
            <a:ext cx="5929744" cy="77216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الأسلام دين الناس ...............................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2895600"/>
            <a:ext cx="1898072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جميعا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85948"/>
            <a:ext cx="1898072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الحقيقة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4624148"/>
            <a:ext cx="2389908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رسول من الله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5562600"/>
            <a:ext cx="3583701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المسلمين أو المحايدين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Down Ribbon 14"/>
          <p:cNvSpPr/>
          <p:nvPr/>
        </p:nvSpPr>
        <p:spPr>
          <a:xfrm>
            <a:off x="2819400" y="152400"/>
            <a:ext cx="4114800" cy="12954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التقييم</a:t>
            </a:r>
            <a:endParaRPr lang="en-US" sz="3600" dirty="0"/>
          </a:p>
        </p:txBody>
      </p:sp>
      <p:sp>
        <p:nvSpPr>
          <p:cNvPr id="16" name="Left Arrow 15"/>
          <p:cNvSpPr/>
          <p:nvPr/>
        </p:nvSpPr>
        <p:spPr>
          <a:xfrm>
            <a:off x="2895600" y="1447800"/>
            <a:ext cx="5943600" cy="1524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إ</a:t>
            </a:r>
            <a:r>
              <a:rPr lang="ar-EG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ملا  الفراغات  في الجمل الاتية بكلمة مناسبة</a:t>
            </a:r>
            <a:r>
              <a:rPr lang="ar-EG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8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388620"/>
            <a:ext cx="9144000" cy="1005840"/>
          </a:xfrm>
          <a:prstGeom prst="ribbon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rgbClr val="7030A0"/>
                </a:solidFill>
              </a:rPr>
              <a:t>الواجب المنزلى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image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26111"/>
            <a:ext cx="7162800" cy="4427133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04800" y="4876800"/>
            <a:ext cx="8610600" cy="16002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استخرج الافعال المضارعة من النص ثم حولها </a:t>
            </a:r>
            <a:r>
              <a:rPr lang="ar-SA" sz="4000" b="1" smtClean="0">
                <a:solidFill>
                  <a:schemeClr val="tx1"/>
                </a:solidFill>
              </a:rPr>
              <a:t>الى الماضى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334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لكم</a:t>
            </a:r>
            <a:b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مع السلامة الى اللقاء –ان شاء الله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13-04-47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802025" cy="484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2360235"/>
            <a:ext cx="4495800" cy="3354765"/>
          </a:xfrm>
          <a:prstGeom prst="rect">
            <a:avLst/>
          </a:prstGeom>
          <a:noFill/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محمد جعفر على</a:t>
            </a:r>
            <a:endParaRPr lang="ar-SA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اللغة العربية</a:t>
            </a:r>
          </a:p>
          <a:p>
            <a:pPr algn="ctr"/>
            <a:r>
              <a:rPr lang="ar-S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رامفور ادرش عالم مدرسة .</a:t>
            </a:r>
          </a:p>
          <a:p>
            <a:pPr algn="ctr"/>
            <a:r>
              <a:rPr lang="ar-S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ساندفور</a:t>
            </a:r>
          </a:p>
          <a:p>
            <a:pPr algn="ctr"/>
            <a:r>
              <a:rPr lang="ar-S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الجوال: 01814241162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mmzafar62@gmail.com</a:t>
            </a:r>
            <a:endParaRPr lang="ar-SA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1905000" y="304800"/>
            <a:ext cx="5372100" cy="791308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تعريف المعلم</a:t>
            </a:r>
            <a:endParaRPr lang="en-US" sz="3600" dirty="0"/>
          </a:p>
        </p:txBody>
      </p:sp>
      <p:pic>
        <p:nvPicPr>
          <p:cNvPr id="7" name="Picture 6" descr="ei_1594596568498-removebg-preview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2200"/>
            <a:ext cx="4342915" cy="312387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133600" y="685800"/>
            <a:ext cx="5017169" cy="986590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تعريف الدرس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0" b="3969"/>
          <a:stretch/>
        </p:blipFill>
        <p:spPr>
          <a:xfrm>
            <a:off x="5486400" y="2209800"/>
            <a:ext cx="3323336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09600" y="2209800"/>
            <a:ext cx="4724400" cy="381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4800" dirty="0" smtClean="0">
                <a:ln w="28575">
                  <a:solidFill>
                    <a:schemeClr val="tx1"/>
                  </a:solidFill>
                </a:ln>
                <a:noFill/>
              </a:rPr>
              <a:t>الصف التاسع من </a:t>
            </a:r>
            <a:r>
              <a:rPr lang="ar-SA" sz="4800" dirty="0">
                <a:ln w="28575">
                  <a:solidFill>
                    <a:schemeClr val="tx1"/>
                  </a:solidFill>
                </a:ln>
                <a:noFill/>
              </a:rPr>
              <a:t>الداخل </a:t>
            </a:r>
          </a:p>
          <a:p>
            <a:pPr algn="ctr"/>
            <a:r>
              <a:rPr lang="ar-SA" sz="4800" dirty="0" smtClean="0">
                <a:ln w="28575">
                  <a:solidFill>
                    <a:schemeClr val="tx1"/>
                  </a:solidFill>
                </a:ln>
                <a:noFill/>
              </a:rPr>
              <a:t>الوحدة السابعة</a:t>
            </a:r>
          </a:p>
          <a:p>
            <a:pPr algn="ctr"/>
            <a:r>
              <a:rPr lang="ar-SA" sz="4800" dirty="0" smtClean="0">
                <a:ln w="28575">
                  <a:solidFill>
                    <a:schemeClr val="tx1"/>
                  </a:solidFill>
                </a:ln>
                <a:noFill/>
              </a:rPr>
              <a:t> الدرس الثانى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noFill/>
              </a:rPr>
              <a:t> </a:t>
            </a:r>
            <a:endParaRPr lang="ar-SA" sz="4800" dirty="0">
              <a:ln w="28575">
                <a:solidFill>
                  <a:schemeClr val="tx1"/>
                </a:solidFill>
              </a:ln>
              <a:noFill/>
            </a:endParaRPr>
          </a:p>
          <a:p>
            <a:pPr algn="ctr"/>
            <a:r>
              <a:rPr lang="en-US" sz="4400" dirty="0" smtClean="0">
                <a:ln w="28575">
                  <a:solidFill>
                    <a:schemeClr val="tx1"/>
                  </a:solidFill>
                </a:ln>
                <a:noFill/>
              </a:rPr>
              <a:t>16 August2020 </a:t>
            </a:r>
            <a:r>
              <a:rPr lang="ar-SA" sz="3600" dirty="0" smtClean="0">
                <a:ln w="28575">
                  <a:solidFill>
                    <a:schemeClr val="tx1"/>
                  </a:solidFill>
                </a:ln>
                <a:noFill/>
              </a:rPr>
              <a:t>التاريخ:</a:t>
            </a:r>
            <a:endParaRPr lang="bn-IN" sz="4400" dirty="0">
              <a:ln w="28575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173" y="381000"/>
            <a:ext cx="7086600" cy="5330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791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الحوار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219200"/>
            <a:ext cx="7086601" cy="3886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486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الحوار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0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04800" y="0"/>
            <a:ext cx="8610600" cy="11430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اعلان الدرس اليوم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800600"/>
            <a:ext cx="8763000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 smtClean="0">
                <a:solidFill>
                  <a:srgbClr val="002060"/>
                </a:solidFill>
              </a:rPr>
              <a:t>الحوار مع الاجنبى </a:t>
            </a:r>
            <a:endParaRPr lang="en-US" sz="9600" dirty="0"/>
          </a:p>
        </p:txBody>
      </p:sp>
      <p:pic>
        <p:nvPicPr>
          <p:cNvPr id="4" name="Picture 3" descr="09-06-13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959929" cy="333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8432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219200" y="228600"/>
            <a:ext cx="7010400" cy="6858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النتائج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990600"/>
            <a:ext cx="9372600" cy="5334000"/>
          </a:xfrm>
          <a:prstGeom prst="vertic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يستطيع الطلاب بعد نهاية هذا الدرس .........</a:t>
            </a:r>
          </a:p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ان يبين الحوار بين الأجنبي والمسلم بالاسلام.</a:t>
            </a:r>
          </a:p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ان يبين بعلم النبي صلى الله عليه وسلم و رسالته </a:t>
            </a:r>
            <a:endParaRPr lang="bn-BD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ان يقول بالاسلام هو دين كامل</a:t>
            </a:r>
          </a:p>
          <a:p>
            <a:pPr algn="r" rtl="1"/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ان يكون الحوار مثل هذا الحوار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229600" y="32004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229600" y="36576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29600" y="40386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229600" y="44958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382000" cy="53245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solidFill>
                  <a:srgbClr val="FFFF0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كارلس  : أريد أن أسئلك عن الإسلام ، هل يضايقك ذلك ؟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    أحمد     : يسعدني ذلك ، أرحب بأسئلتك .</a:t>
            </a:r>
          </a:p>
          <a:p>
            <a:pPr algn="r"/>
            <a:r>
              <a:rPr lang="ar-SA" sz="2800" b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ar-SA" sz="2800" b="1" dirty="0" smtClean="0">
                <a:solidFill>
                  <a:srgbClr val="002060"/>
                </a:solidFill>
              </a:rPr>
              <a:t>    كارلس   : هل كان نبيكم محمد أميا ، لايقرأ ولايكتب ؟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    أحمد     : لا-بل كان نبينا محمد  صلي الله عليه وسلم نبى الامى يقراء ويكتب وهو معلم لجميع الخلائق كما قال عليه السلام بعثت معلما </a:t>
            </a:r>
          </a:p>
          <a:p>
            <a:pPr algn="r"/>
            <a:r>
              <a:rPr lang="ar-SA" sz="2800" b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ar-SA" sz="2800" b="1" dirty="0" smtClean="0">
                <a:solidFill>
                  <a:srgbClr val="002060"/>
                </a:solidFill>
              </a:rPr>
              <a:t>   كارلس    : إذن كيف أتي بهذه الحقائق العلمية ، التي لم يكن الناس يعرفونها في زمنه ، واثبتها العلم اليوم ؟</a:t>
            </a:r>
          </a:p>
          <a:p>
            <a:pPr algn="r"/>
            <a:r>
              <a:rPr lang="ar-SA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   أحمد      : لم يأت بتلك الحقائق العلمية من عنده . بل هي من عندالله . هذا دليل علي أنه رسول من الله</a:t>
            </a:r>
            <a:r>
              <a:rPr lang="ar-SA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76200"/>
            <a:ext cx="69342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الحوار مع الاجنبى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64134"/>
            <a:ext cx="8915400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/>
              <a:t>   </a:t>
            </a:r>
            <a:r>
              <a:rPr lang="ar-SA" sz="2800" b="1" dirty="0" smtClean="0"/>
              <a:t>كارلس   : </a:t>
            </a:r>
            <a:r>
              <a:rPr lang="ar-SA" sz="2800" b="1" dirty="0"/>
              <a:t>سؤال آخر: هل الأسلام دين العرب وحدهم ؟ </a:t>
            </a:r>
          </a:p>
          <a:p>
            <a:pPr algn="r"/>
            <a:r>
              <a:rPr lang="ar-SA" sz="2800" b="1" dirty="0" smtClean="0"/>
              <a:t>   أحمد     : </a:t>
            </a:r>
            <a:r>
              <a:rPr lang="ar-SA" sz="2800" b="1" dirty="0"/>
              <a:t>الأسلام دين الناس جميعا ، في كل زمان ومكان . أنظر إلي المسلمين في كل العالم ، إنهم شعوب مختلفة في لغاتهم وأعراقهم وألوانهم .</a:t>
            </a:r>
          </a:p>
          <a:p>
            <a:pPr algn="r"/>
            <a:r>
              <a:rPr lang="ar-SA" sz="2800" b="1" dirty="0"/>
              <a:t> </a:t>
            </a:r>
          </a:p>
          <a:p>
            <a:pPr algn="r"/>
            <a:r>
              <a:rPr lang="ar-SA" sz="2800" b="1" dirty="0" smtClean="0"/>
              <a:t>   كارلس    : </a:t>
            </a:r>
            <a:r>
              <a:rPr lang="ar-SA" sz="2800" b="1" dirty="0"/>
              <a:t>أنا لاأفهم الإسلام فهما صحيحا . </a:t>
            </a:r>
          </a:p>
          <a:p>
            <a:pPr algn="r"/>
            <a:r>
              <a:rPr lang="ar-SA" sz="2800" b="1" dirty="0" smtClean="0"/>
              <a:t>   أحمد      : </a:t>
            </a:r>
            <a:r>
              <a:rPr lang="ar-SA" sz="2800" b="1" dirty="0"/>
              <a:t>لأنك تعتمد في معلوماتك وأرائك دائما علي </a:t>
            </a:r>
            <a:r>
              <a:rPr lang="ar-SA" sz="2800" b="1" dirty="0" smtClean="0"/>
              <a:t>كتاب معادين للإسلام ، إقرأ كتاب المسلمين </a:t>
            </a:r>
            <a:r>
              <a:rPr lang="ar-SA" sz="2800" b="1" dirty="0"/>
              <a:t>أو المحايدين يقولون الحقيقة </a:t>
            </a:r>
            <a:r>
              <a:rPr lang="ar-SA" sz="2800" b="1" dirty="0" smtClean="0"/>
              <a:t>.</a:t>
            </a:r>
          </a:p>
          <a:p>
            <a:pPr algn="r"/>
            <a:endParaRPr lang="ar-SA" sz="2800" b="1" dirty="0" smtClean="0"/>
          </a:p>
          <a:p>
            <a:pPr algn="r"/>
            <a:r>
              <a:rPr lang="ar-SA" sz="2800" b="1" dirty="0" smtClean="0"/>
              <a:t>   كارلس    : </a:t>
            </a:r>
            <a:r>
              <a:rPr lang="ar-SA" sz="2800" b="1" dirty="0"/>
              <a:t>ومن هؤلاء الكتاب المحايدون ؟ </a:t>
            </a:r>
            <a:endParaRPr lang="ar-SA" sz="2800" b="1" dirty="0" smtClean="0"/>
          </a:p>
          <a:p>
            <a:pPr algn="r"/>
            <a:r>
              <a:rPr lang="ar-SA" sz="2800" b="1" dirty="0" smtClean="0"/>
              <a:t>   أحمد      : </a:t>
            </a:r>
            <a:r>
              <a:rPr lang="ar-SA" sz="2800" b="1" dirty="0"/>
              <a:t>إنهم كثيرون ، منهم العالم الفريسي موريس بوكاي والعالم الأمريكي مايكل هارت والمؤرخ البريطاني توماس أرنولد </a:t>
            </a:r>
            <a:r>
              <a:rPr lang="ar-SA" sz="2800" b="1" dirty="0" smtClean="0"/>
              <a:t>.</a:t>
            </a:r>
          </a:p>
          <a:p>
            <a:pPr algn="r"/>
            <a:endParaRPr lang="ar-SA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143000" y="76200"/>
            <a:ext cx="69342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الحوار مع الاجنبى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22699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1389</TotalTime>
  <Words>458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Ummulqura Madrasha</dc:creator>
  <cp:lastModifiedBy>wdrruyeu43ip</cp:lastModifiedBy>
  <cp:revision>287</cp:revision>
  <dcterms:created xsi:type="dcterms:W3CDTF">2006-08-16T00:00:00Z</dcterms:created>
  <dcterms:modified xsi:type="dcterms:W3CDTF">2020-09-15T03:08:58Z</dcterms:modified>
</cp:coreProperties>
</file>