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sldIdLst>
    <p:sldId id="256" r:id="rId2"/>
    <p:sldId id="257" r:id="rId3"/>
    <p:sldId id="258" r:id="rId4"/>
    <p:sldId id="259" r:id="rId5"/>
    <p:sldId id="261" r:id="rId6"/>
    <p:sldId id="260" r:id="rId7"/>
    <p:sldId id="274" r:id="rId8"/>
    <p:sldId id="275" r:id="rId9"/>
    <p:sldId id="262" r:id="rId10"/>
    <p:sldId id="268" r:id="rId11"/>
    <p:sldId id="269" r:id="rId12"/>
    <p:sldId id="272" r:id="rId13"/>
    <p:sldId id="263" r:id="rId14"/>
    <p:sldId id="267" r:id="rId15"/>
    <p:sldId id="26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showScrollbar="0"/>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920" autoAdjust="0"/>
  </p:normalViewPr>
  <p:slideViewPr>
    <p:cSldViewPr snapToGrid="0">
      <p:cViewPr>
        <p:scale>
          <a:sx n="70" d="100"/>
          <a:sy n="70" d="100"/>
        </p:scale>
        <p:origin x="-720" y="-8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0C0B3F-C450-4B48-92AB-4728500C364C}" type="datetimeFigureOut">
              <a:rPr lang="en-US" smtClean="0"/>
              <a:pPr/>
              <a:t>9/15/2020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C15BB9-E973-4F76-B13E-2D12607B5EB1}" type="slidenum">
              <a:rPr lang="en-US" smtClean="0"/>
              <a:pPr/>
              <a:t>‹#›</a:t>
            </a:fld>
            <a:endParaRPr lang="en-US"/>
          </a:p>
        </p:txBody>
      </p:sp>
    </p:spTree>
    <p:extLst>
      <p:ext uri="{BB962C8B-B14F-4D97-AF65-F5344CB8AC3E}">
        <p14:creationId xmlns:p14="http://schemas.microsoft.com/office/powerpoint/2010/main" xmlns="" val="108659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910080" y="359898"/>
            <a:ext cx="987552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A6D65A9-7665-4CFF-A041-930BD3E8E139}" type="datetimeFigureOut">
              <a:rPr lang="en-US" smtClean="0"/>
              <a:pPr/>
              <a:t>9/15/2020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6C52308C-7FBC-46A5-A5AF-B7A3B0DF8C96}" type="slidenum">
              <a:rPr lang="en-US" smtClean="0"/>
              <a:pPr/>
              <a:t>‹#›</a:t>
            </a:fld>
            <a:endParaRPr lang="en-US"/>
          </a:p>
        </p:txBody>
      </p:sp>
      <p:sp>
        <p:nvSpPr>
          <p:cNvPr id="8" name="Oval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6D65A9-7665-4CFF-A041-930BD3E8E139}" type="datetimeFigureOut">
              <a:rPr lang="en-US" smtClean="0"/>
              <a:pPr/>
              <a:t>9/15/2020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52308C-7FBC-46A5-A5AF-B7A3B0DF8C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524000" y="274641"/>
            <a:ext cx="7416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6D65A9-7665-4CFF-A041-930BD3E8E139}" type="datetimeFigureOut">
              <a:rPr lang="en-US" smtClean="0"/>
              <a:pPr/>
              <a:t>9/15/2020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52308C-7FBC-46A5-A5AF-B7A3B0DF8C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6D65A9-7665-4CFF-A041-930BD3E8E139}" type="datetimeFigureOut">
              <a:rPr lang="en-US" smtClean="0"/>
              <a:pPr/>
              <a:t>9/15/2020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52308C-7FBC-46A5-A5AF-B7A3B0DF8C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A6D65A9-7665-4CFF-A041-930BD3E8E139}" type="datetimeFigureOut">
              <a:rPr lang="en-US" smtClean="0"/>
              <a:pPr/>
              <a:t>9/15/2020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52308C-7FBC-46A5-A5AF-B7A3B0DF8C96}" type="slidenum">
              <a:rPr lang="en-US" smtClean="0"/>
              <a:pPr/>
              <a:t>‹#›</a:t>
            </a:fld>
            <a:endParaRPr lang="en-US"/>
          </a:p>
        </p:txBody>
      </p:sp>
      <p:sp>
        <p:nvSpPr>
          <p:cNvPr id="10" name="Rectangle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A6D65A9-7665-4CFF-A041-930BD3E8E139}" type="datetimeFigureOut">
              <a:rPr lang="en-US" smtClean="0"/>
              <a:pPr/>
              <a:t>9/15/2020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52308C-7FBC-46A5-A5AF-B7A3B0DF8C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A6D65A9-7665-4CFF-A041-930BD3E8E139}" type="datetimeFigureOut">
              <a:rPr lang="en-US" smtClean="0"/>
              <a:pPr/>
              <a:t>9/15/2020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C52308C-7FBC-46A5-A5AF-B7A3B0DF8C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A6D65A9-7665-4CFF-A041-930BD3E8E139}" type="datetimeFigureOut">
              <a:rPr lang="en-US" smtClean="0"/>
              <a:pPr/>
              <a:t>9/15/2020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C52308C-7FBC-46A5-A5AF-B7A3B0DF8C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A6D65A9-7665-4CFF-A041-930BD3E8E139}" type="datetimeFigureOut">
              <a:rPr lang="en-US" smtClean="0"/>
              <a:pPr/>
              <a:t>9/15/2020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C52308C-7FBC-46A5-A5AF-B7A3B0DF8C96}" type="slidenum">
              <a:rPr lang="en-US" smtClean="0"/>
              <a:pPr/>
              <a:t>‹#›</a:t>
            </a:fld>
            <a:endParaRPr lang="en-US"/>
          </a:p>
        </p:txBody>
      </p:sp>
      <p:sp>
        <p:nvSpPr>
          <p:cNvPr id="6" name="Rectangle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A6D65A9-7665-4CFF-A041-930BD3E8E139}" type="datetimeFigureOut">
              <a:rPr lang="en-US" smtClean="0"/>
              <a:pPr/>
              <a:t>9/15/2020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52308C-7FBC-46A5-A5AF-B7A3B0DF8C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A6D65A9-7665-4CFF-A041-930BD3E8E139}" type="datetimeFigureOut">
              <a:rPr lang="en-US" smtClean="0"/>
              <a:pPr/>
              <a:t>9/15/2020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52308C-7FBC-46A5-A5AF-B7A3B0DF8C96}" type="slidenum">
              <a:rPr lang="en-US" smtClean="0"/>
              <a:pPr/>
              <a:t>‹#›</a:t>
            </a:fld>
            <a:endParaRPr lang="en-US"/>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A6D65A9-7665-4CFF-A041-930BD3E8E139}" type="datetimeFigureOut">
              <a:rPr lang="en-US" smtClean="0"/>
              <a:pPr/>
              <a:t>9/15/2020</a:t>
            </a:fld>
            <a:endParaRPr lang="en-US"/>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C52308C-7FBC-46A5-A5AF-B7A3B0DF8C96}" type="slidenum">
              <a:rPr lang="en-US" smtClean="0"/>
              <a:pPr/>
              <a:t>‹#›</a:t>
            </a:fld>
            <a:endParaRPr lang="en-US"/>
          </a:p>
        </p:txBody>
      </p:sp>
      <p:sp>
        <p:nvSpPr>
          <p:cNvPr id="15" name="Rectangle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9" name="Picture 8" descr="Dup(01)00rf000YncX.jpg"/>
          <p:cNvPicPr>
            <a:picLocks noChangeAspect="1"/>
          </p:cNvPicPr>
          <p:nvPr/>
        </p:nvPicPr>
        <p:blipFill>
          <a:blip r:embed="rId2"/>
          <a:stretch>
            <a:fillRect/>
          </a:stretch>
        </p:blipFill>
        <p:spPr>
          <a:xfrm>
            <a:off x="859809" y="1147762"/>
            <a:ext cx="10044752" cy="5418643"/>
          </a:xfrm>
          <a:prstGeom prst="rect">
            <a:avLst/>
          </a:prstGeom>
        </p:spPr>
      </p:pic>
      <p:sp>
        <p:nvSpPr>
          <p:cNvPr id="5" name="Horizontal Scroll 4"/>
          <p:cNvSpPr/>
          <p:nvPr/>
        </p:nvSpPr>
        <p:spPr>
          <a:xfrm>
            <a:off x="2748640" y="36738"/>
            <a:ext cx="6411686" cy="1480457"/>
          </a:xfrm>
          <a:prstGeom prst="horizontalScroll">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SA" sz="4800" b="1" dirty="0">
                <a:solidFill>
                  <a:srgbClr val="7030A0"/>
                </a:solidFill>
              </a:rPr>
              <a:t>اهلا و </a:t>
            </a:r>
            <a:r>
              <a:rPr lang="ar-SA" sz="4800" b="1" dirty="0" smtClean="0">
                <a:solidFill>
                  <a:srgbClr val="7030A0"/>
                </a:solidFill>
              </a:rPr>
              <a:t>سهلا ومرحبا بكم</a:t>
            </a:r>
            <a:endParaRPr lang="en-US" sz="4800" dirty="0"/>
          </a:p>
        </p:txBody>
      </p:sp>
      <p:pic>
        <p:nvPicPr>
          <p:cNvPr id="6" name="Picture 5"/>
          <p:cNvPicPr>
            <a:picLocks noChangeAspect="1"/>
          </p:cNvPicPr>
          <p:nvPr/>
        </p:nvPicPr>
        <p:blipFill rotWithShape="1">
          <a:blip r:embed="rId3">
            <a:extLst>
              <a:ext uri="{28A0092B-C50C-407E-A947-70E740481C1C}">
                <a14:useLocalDpi xmlns:a14="http://schemas.microsoft.com/office/drawing/2010/main" xmlns="" val="0"/>
              </a:ext>
            </a:extLst>
          </a:blip>
          <a:srcRect t="3636" r="49587" b="4243"/>
          <a:stretch/>
        </p:blipFill>
        <p:spPr>
          <a:xfrm flipH="1">
            <a:off x="4984594" y="0"/>
            <a:ext cx="7207405" cy="6821262"/>
          </a:xfrm>
          <a:prstGeom prst="rect">
            <a:avLst/>
          </a:prstGeom>
        </p:spPr>
      </p:pic>
      <p:pic>
        <p:nvPicPr>
          <p:cNvPr id="7" name="Picture 6"/>
          <p:cNvPicPr>
            <a:picLocks noChangeAspect="1"/>
          </p:cNvPicPr>
          <p:nvPr/>
        </p:nvPicPr>
        <p:blipFill rotWithShape="1">
          <a:blip r:embed="rId3">
            <a:extLst>
              <a:ext uri="{28A0092B-C50C-407E-A947-70E740481C1C}">
                <a14:useLocalDpi xmlns:a14="http://schemas.microsoft.com/office/drawing/2010/main" xmlns="" val="0"/>
              </a:ext>
            </a:extLst>
          </a:blip>
          <a:srcRect t="3636" r="49587" b="4243"/>
          <a:stretch/>
        </p:blipFill>
        <p:spPr>
          <a:xfrm>
            <a:off x="-2510439" y="0"/>
            <a:ext cx="7508681" cy="6821262"/>
          </a:xfrm>
          <a:prstGeom prst="rect">
            <a:avLst/>
          </a:prstGeom>
        </p:spPr>
      </p:pic>
    </p:spTree>
    <p:extLst>
      <p:ext uri="{BB962C8B-B14F-4D97-AF65-F5344CB8AC3E}">
        <p14:creationId xmlns:p14="http://schemas.microsoft.com/office/powerpoint/2010/main" xmlns="" val="3386007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xit" presetSubtype="8" fill="hold" nodeType="withEffect">
                                  <p:stCondLst>
                                    <p:cond delay="0"/>
                                  </p:stCondLst>
                                  <p:childTnLst>
                                    <p:animEffect transition="out" filter="wipe(left)">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par>
                                <p:cTn id="8" presetID="22" presetClass="exit" presetSubtype="2" fill="hold" nodeType="withEffect">
                                  <p:stCondLst>
                                    <p:cond delay="0"/>
                                  </p:stCondLst>
                                  <p:childTnLst>
                                    <p:animEffect transition="out" filter="wipe(right)">
                                      <p:cBhvr>
                                        <p:cTn id="9" dur="2000"/>
                                        <p:tgtEl>
                                          <p:spTgt spid="7"/>
                                        </p:tgtEl>
                                      </p:cBhvr>
                                    </p:animEffect>
                                    <p:set>
                                      <p:cBhvr>
                                        <p:cTn id="10"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92629" y="527854"/>
            <a:ext cx="10515600" cy="758825"/>
          </a:xfr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pPr algn="ctr" rtl="1"/>
            <a:r>
              <a:rPr lang="ar-SA" sz="4800" b="1" dirty="0" smtClean="0">
                <a:solidFill>
                  <a:srgbClr val="7030A0"/>
                </a:solidFill>
              </a:rPr>
              <a:t>المفردات الهامة مع الجمع و استخدامه في الجمل</a:t>
            </a:r>
            <a:endParaRPr lang="en-US" sz="4800" b="1" dirty="0">
              <a:solidFill>
                <a:srgbClr val="7030A0"/>
              </a:solidFill>
            </a:endParaRPr>
          </a:p>
        </p:txBody>
      </p:sp>
      <p:sp>
        <p:nvSpPr>
          <p:cNvPr id="4" name="Rectangle 3"/>
          <p:cNvSpPr/>
          <p:nvPr/>
        </p:nvSpPr>
        <p:spPr>
          <a:xfrm>
            <a:off x="6127845" y="1642383"/>
            <a:ext cx="2765780" cy="661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b="1" dirty="0" smtClean="0">
                <a:solidFill>
                  <a:srgbClr val="7030A0"/>
                </a:solidFill>
              </a:rPr>
              <a:t>الجمع</a:t>
            </a:r>
            <a:endParaRPr lang="en-US" sz="3600" b="1" dirty="0">
              <a:solidFill>
                <a:srgbClr val="7030A0"/>
              </a:solidFill>
            </a:endParaRPr>
          </a:p>
        </p:txBody>
      </p:sp>
      <p:sp>
        <p:nvSpPr>
          <p:cNvPr id="5" name="Rectangle 4"/>
          <p:cNvSpPr/>
          <p:nvPr/>
        </p:nvSpPr>
        <p:spPr>
          <a:xfrm>
            <a:off x="1296548" y="2972488"/>
            <a:ext cx="4831297" cy="661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7030A0"/>
                </a:solidFill>
              </a:rPr>
              <a:t>اصدقائى يساعدون الفقراء</a:t>
            </a:r>
            <a:endParaRPr lang="en-US" sz="2800" b="1" dirty="0">
              <a:solidFill>
                <a:srgbClr val="7030A0"/>
              </a:solidFill>
            </a:endParaRPr>
          </a:p>
        </p:txBody>
      </p:sp>
      <p:sp>
        <p:nvSpPr>
          <p:cNvPr id="6" name="Rectangle 5"/>
          <p:cNvSpPr/>
          <p:nvPr/>
        </p:nvSpPr>
        <p:spPr>
          <a:xfrm>
            <a:off x="1296548" y="3639801"/>
            <a:ext cx="4844945" cy="7003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7030A0"/>
                </a:solidFill>
              </a:rPr>
              <a:t>اشهر الحرم اربعة</a:t>
            </a:r>
            <a:endParaRPr lang="en-US" sz="2800" b="1" dirty="0">
              <a:solidFill>
                <a:srgbClr val="7030A0"/>
              </a:solidFill>
            </a:endParaRPr>
          </a:p>
        </p:txBody>
      </p:sp>
      <p:sp>
        <p:nvSpPr>
          <p:cNvPr id="7" name="Rectangle 6"/>
          <p:cNvSpPr/>
          <p:nvPr/>
        </p:nvSpPr>
        <p:spPr>
          <a:xfrm>
            <a:off x="1299082" y="4357125"/>
            <a:ext cx="4795993" cy="6687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7030A0"/>
                </a:solidFill>
              </a:rPr>
              <a:t>قصص الأولين مواعظ الأخرين</a:t>
            </a:r>
            <a:endParaRPr lang="en-US" sz="2800" b="1" dirty="0">
              <a:solidFill>
                <a:srgbClr val="7030A0"/>
              </a:solidFill>
            </a:endParaRPr>
          </a:p>
        </p:txBody>
      </p:sp>
      <p:sp>
        <p:nvSpPr>
          <p:cNvPr id="8" name="Rectangle 7"/>
          <p:cNvSpPr/>
          <p:nvPr/>
        </p:nvSpPr>
        <p:spPr>
          <a:xfrm>
            <a:off x="1296547" y="5037240"/>
            <a:ext cx="4804013" cy="66811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7030A0"/>
                </a:solidFill>
              </a:rPr>
              <a:t>الزكاة حق الفقراء فى اموال الاغنياء</a:t>
            </a:r>
            <a:endParaRPr lang="en-US" sz="2800" b="1" dirty="0">
              <a:solidFill>
                <a:srgbClr val="7030A0"/>
              </a:solidFill>
            </a:endParaRPr>
          </a:p>
        </p:txBody>
      </p:sp>
      <p:sp>
        <p:nvSpPr>
          <p:cNvPr id="10" name="Rectangle 9"/>
          <p:cNvSpPr/>
          <p:nvPr/>
        </p:nvSpPr>
        <p:spPr>
          <a:xfrm>
            <a:off x="8915401" y="3662846"/>
            <a:ext cx="2644253" cy="661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7030A0"/>
                </a:solidFill>
              </a:rPr>
              <a:t>شهر</a:t>
            </a:r>
            <a:endParaRPr lang="en-US" sz="2800" b="1" dirty="0">
              <a:solidFill>
                <a:srgbClr val="7030A0"/>
              </a:solidFill>
            </a:endParaRPr>
          </a:p>
        </p:txBody>
      </p:sp>
      <p:sp>
        <p:nvSpPr>
          <p:cNvPr id="11" name="Rectangle 10"/>
          <p:cNvSpPr/>
          <p:nvPr/>
        </p:nvSpPr>
        <p:spPr>
          <a:xfrm>
            <a:off x="8915400" y="4353566"/>
            <a:ext cx="2644253" cy="661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7030A0"/>
                </a:solidFill>
              </a:rPr>
              <a:t>قصة</a:t>
            </a:r>
            <a:endParaRPr lang="en-US" sz="2800" b="1" dirty="0">
              <a:solidFill>
                <a:srgbClr val="7030A0"/>
              </a:solidFill>
            </a:endParaRPr>
          </a:p>
        </p:txBody>
      </p:sp>
      <p:sp>
        <p:nvSpPr>
          <p:cNvPr id="12" name="Rectangle 11"/>
          <p:cNvSpPr/>
          <p:nvPr/>
        </p:nvSpPr>
        <p:spPr>
          <a:xfrm>
            <a:off x="6114041" y="2329082"/>
            <a:ext cx="2801359" cy="6628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7030A0"/>
                </a:solidFill>
              </a:rPr>
              <a:t>الانبياء</a:t>
            </a:r>
            <a:endParaRPr lang="en-US" sz="2800" b="1" dirty="0">
              <a:solidFill>
                <a:srgbClr val="7030A0"/>
              </a:solidFill>
            </a:endParaRPr>
          </a:p>
        </p:txBody>
      </p:sp>
      <p:sp>
        <p:nvSpPr>
          <p:cNvPr id="13" name="Rectangle 12"/>
          <p:cNvSpPr/>
          <p:nvPr/>
        </p:nvSpPr>
        <p:spPr>
          <a:xfrm>
            <a:off x="6127846" y="2970355"/>
            <a:ext cx="2765780" cy="66389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7030A0"/>
                </a:solidFill>
              </a:rPr>
              <a:t>اصدقاء</a:t>
            </a:r>
            <a:endParaRPr lang="en-US" sz="2800" b="1" dirty="0">
              <a:solidFill>
                <a:srgbClr val="7030A0"/>
              </a:solidFill>
            </a:endParaRPr>
          </a:p>
        </p:txBody>
      </p:sp>
      <p:sp>
        <p:nvSpPr>
          <p:cNvPr id="14" name="Rectangle 13"/>
          <p:cNvSpPr/>
          <p:nvPr/>
        </p:nvSpPr>
        <p:spPr>
          <a:xfrm>
            <a:off x="6127845" y="3658139"/>
            <a:ext cx="2765780" cy="6810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7030A0"/>
                </a:solidFill>
              </a:rPr>
              <a:t>اشهر</a:t>
            </a:r>
            <a:endParaRPr lang="en-US" sz="2800" b="1" dirty="0">
              <a:solidFill>
                <a:srgbClr val="7030A0"/>
              </a:solidFill>
            </a:endParaRPr>
          </a:p>
        </p:txBody>
      </p:sp>
      <p:sp>
        <p:nvSpPr>
          <p:cNvPr id="15" name="Rectangle 14"/>
          <p:cNvSpPr/>
          <p:nvPr/>
        </p:nvSpPr>
        <p:spPr>
          <a:xfrm>
            <a:off x="6127845" y="4362740"/>
            <a:ext cx="2765780" cy="65755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7030A0"/>
                </a:solidFill>
              </a:rPr>
              <a:t>قصص</a:t>
            </a:r>
            <a:endParaRPr lang="en-US" sz="2800" b="1" dirty="0">
              <a:solidFill>
                <a:srgbClr val="7030A0"/>
              </a:solidFill>
            </a:endParaRPr>
          </a:p>
        </p:txBody>
      </p:sp>
      <p:sp>
        <p:nvSpPr>
          <p:cNvPr id="16" name="Rectangle 15"/>
          <p:cNvSpPr/>
          <p:nvPr/>
        </p:nvSpPr>
        <p:spPr>
          <a:xfrm>
            <a:off x="8915401" y="5032300"/>
            <a:ext cx="2644253" cy="661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7030A0"/>
                </a:solidFill>
              </a:rPr>
              <a:t>غنى</a:t>
            </a:r>
            <a:endParaRPr lang="en-US" sz="2800" b="1" dirty="0">
              <a:solidFill>
                <a:srgbClr val="7030A0"/>
              </a:solidFill>
            </a:endParaRPr>
          </a:p>
        </p:txBody>
      </p:sp>
      <p:sp>
        <p:nvSpPr>
          <p:cNvPr id="17" name="Rectangle 16"/>
          <p:cNvSpPr/>
          <p:nvPr/>
        </p:nvSpPr>
        <p:spPr>
          <a:xfrm>
            <a:off x="6127849" y="5045948"/>
            <a:ext cx="2765780" cy="661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7030A0"/>
                </a:solidFill>
              </a:rPr>
              <a:t>اغنياء</a:t>
            </a:r>
            <a:endParaRPr lang="en-US" sz="2800" b="1" dirty="0">
              <a:solidFill>
                <a:srgbClr val="7030A0"/>
              </a:solidFill>
            </a:endParaRPr>
          </a:p>
        </p:txBody>
      </p:sp>
      <p:sp>
        <p:nvSpPr>
          <p:cNvPr id="20" name="Rectangle 19"/>
          <p:cNvSpPr/>
          <p:nvPr/>
        </p:nvSpPr>
        <p:spPr>
          <a:xfrm>
            <a:off x="1296548" y="2315714"/>
            <a:ext cx="4844945" cy="661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7030A0"/>
                </a:solidFill>
              </a:rPr>
              <a:t>الأنبياء معصوم </a:t>
            </a:r>
            <a:endParaRPr lang="en-US" sz="2800" b="1" dirty="0">
              <a:solidFill>
                <a:srgbClr val="7030A0"/>
              </a:solidFill>
            </a:endParaRPr>
          </a:p>
        </p:txBody>
      </p:sp>
      <p:sp>
        <p:nvSpPr>
          <p:cNvPr id="21" name="Rectangle 20"/>
          <p:cNvSpPr/>
          <p:nvPr/>
        </p:nvSpPr>
        <p:spPr>
          <a:xfrm>
            <a:off x="1296548" y="1642383"/>
            <a:ext cx="4831297" cy="661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b="1" dirty="0" smtClean="0">
                <a:solidFill>
                  <a:srgbClr val="7030A0"/>
                </a:solidFill>
              </a:rPr>
              <a:t>الجملة</a:t>
            </a:r>
            <a:endParaRPr lang="en-US" sz="3600" b="1" dirty="0">
              <a:solidFill>
                <a:srgbClr val="7030A0"/>
              </a:solidFill>
            </a:endParaRPr>
          </a:p>
        </p:txBody>
      </p:sp>
      <p:sp>
        <p:nvSpPr>
          <p:cNvPr id="22" name="Rectangle 21"/>
          <p:cNvSpPr/>
          <p:nvPr/>
        </p:nvSpPr>
        <p:spPr>
          <a:xfrm>
            <a:off x="8915400" y="2962499"/>
            <a:ext cx="2644253" cy="661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7030A0"/>
                </a:solidFill>
              </a:rPr>
              <a:t>صديق</a:t>
            </a:r>
            <a:endParaRPr lang="en-US" sz="2800" b="1" dirty="0">
              <a:solidFill>
                <a:srgbClr val="7030A0"/>
              </a:solidFill>
            </a:endParaRPr>
          </a:p>
        </p:txBody>
      </p:sp>
      <p:sp>
        <p:nvSpPr>
          <p:cNvPr id="23" name="Rectangle 22"/>
          <p:cNvSpPr/>
          <p:nvPr/>
        </p:nvSpPr>
        <p:spPr>
          <a:xfrm>
            <a:off x="8915400" y="2330167"/>
            <a:ext cx="2644253" cy="661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7030A0"/>
                </a:solidFill>
              </a:rPr>
              <a:t>النبى</a:t>
            </a:r>
            <a:endParaRPr lang="en-US" sz="2800" b="1" dirty="0">
              <a:solidFill>
                <a:srgbClr val="7030A0"/>
              </a:solidFill>
            </a:endParaRPr>
          </a:p>
        </p:txBody>
      </p:sp>
      <p:sp>
        <p:nvSpPr>
          <p:cNvPr id="24" name="Rectangle 23"/>
          <p:cNvSpPr/>
          <p:nvPr/>
        </p:nvSpPr>
        <p:spPr>
          <a:xfrm>
            <a:off x="8915400" y="1642383"/>
            <a:ext cx="2644253" cy="661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200" b="1" dirty="0" smtClean="0">
                <a:solidFill>
                  <a:srgbClr val="7030A0"/>
                </a:solidFill>
              </a:rPr>
              <a:t>المفرد</a:t>
            </a:r>
            <a:endParaRPr lang="en-US" sz="3200" b="1" dirty="0">
              <a:solidFill>
                <a:srgbClr val="7030A0"/>
              </a:solidFill>
            </a:endParaRPr>
          </a:p>
        </p:txBody>
      </p:sp>
    </p:spTree>
    <p:extLst>
      <p:ext uri="{BB962C8B-B14F-4D97-AF65-F5344CB8AC3E}">
        <p14:creationId xmlns:p14="http://schemas.microsoft.com/office/powerpoint/2010/main" xmlns="" val="204716905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additive="base">
                                        <p:cTn id="12" dur="500" fill="hold"/>
                                        <p:tgtEl>
                                          <p:spTgt spid="24"/>
                                        </p:tgtEl>
                                        <p:attrNameLst>
                                          <p:attrName>ppt_x</p:attrName>
                                        </p:attrNameLst>
                                      </p:cBhvr>
                                      <p:tavLst>
                                        <p:tav tm="0">
                                          <p:val>
                                            <p:strVal val="#ppt_x"/>
                                          </p:val>
                                        </p:tav>
                                        <p:tav tm="100000">
                                          <p:val>
                                            <p:strVal val="#ppt_x"/>
                                          </p:val>
                                        </p:tav>
                                      </p:tavLst>
                                    </p:anim>
                                    <p:anim calcmode="lin" valueType="num">
                                      <p:cBhvr additive="base">
                                        <p:cTn id="13" dur="500" fill="hold"/>
                                        <p:tgtEl>
                                          <p:spTgt spid="24"/>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ppt_x"/>
                                          </p:val>
                                        </p:tav>
                                        <p:tav tm="100000">
                                          <p:val>
                                            <p:strVal val="#ppt_x"/>
                                          </p:val>
                                        </p:tav>
                                      </p:tavLst>
                                    </p:anim>
                                    <p:anim calcmode="lin" valueType="num">
                                      <p:cBhvr additive="base">
                                        <p:cTn id="17" dur="500" fill="hold"/>
                                        <p:tgtEl>
                                          <p:spTgt spid="4"/>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21"/>
                                        </p:tgtEl>
                                        <p:attrNameLst>
                                          <p:attrName>style.visibility</p:attrName>
                                        </p:attrNameLst>
                                      </p:cBhvr>
                                      <p:to>
                                        <p:strVal val="visible"/>
                                      </p:to>
                                    </p:set>
                                    <p:anim calcmode="lin" valueType="num">
                                      <p:cBhvr additive="base">
                                        <p:cTn id="20" dur="500" fill="hold"/>
                                        <p:tgtEl>
                                          <p:spTgt spid="21"/>
                                        </p:tgtEl>
                                        <p:attrNameLst>
                                          <p:attrName>ppt_x</p:attrName>
                                        </p:attrNameLst>
                                      </p:cBhvr>
                                      <p:tavLst>
                                        <p:tav tm="0">
                                          <p:val>
                                            <p:strVal val="#ppt_x"/>
                                          </p:val>
                                        </p:tav>
                                        <p:tav tm="100000">
                                          <p:val>
                                            <p:strVal val="#ppt_x"/>
                                          </p:val>
                                        </p:tav>
                                      </p:tavLst>
                                    </p:anim>
                                    <p:anim calcmode="lin" valueType="num">
                                      <p:cBhvr additive="base">
                                        <p:cTn id="21"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3"/>
                                        </p:tgtEl>
                                        <p:attrNameLst>
                                          <p:attrName>style.visibility</p:attrName>
                                        </p:attrNameLst>
                                      </p:cBhvr>
                                      <p:to>
                                        <p:strVal val="visible"/>
                                      </p:to>
                                    </p:set>
                                    <p:anim calcmode="lin" valueType="num">
                                      <p:cBhvr additive="base">
                                        <p:cTn id="26" dur="500" fill="hold"/>
                                        <p:tgtEl>
                                          <p:spTgt spid="23"/>
                                        </p:tgtEl>
                                        <p:attrNameLst>
                                          <p:attrName>ppt_x</p:attrName>
                                        </p:attrNameLst>
                                      </p:cBhvr>
                                      <p:tavLst>
                                        <p:tav tm="0">
                                          <p:val>
                                            <p:strVal val="#ppt_x"/>
                                          </p:val>
                                        </p:tav>
                                        <p:tav tm="100000">
                                          <p:val>
                                            <p:strVal val="#ppt_x"/>
                                          </p:val>
                                        </p:tav>
                                      </p:tavLst>
                                    </p:anim>
                                    <p:anim calcmode="lin" valueType="num">
                                      <p:cBhvr additive="base">
                                        <p:cTn id="27"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 to="" calcmode="lin" valueType="num">
                                      <p:cBhvr>
                                        <p:cTn id="32" dur="1" fill="hold"/>
                                        <p:tgtEl>
                                          <p:spTgt spid="12"/>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 to="" calcmode="lin" valueType="num">
                                      <p:cBhvr>
                                        <p:cTn id="37" dur="1" fill="hold"/>
                                        <p:tgtEl>
                                          <p:spTgt spid="20"/>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13" presetClass="entr" presetSubtype="16"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plus(in)">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5"/>
                                        </p:tgtEl>
                                        <p:attrNameLst>
                                          <p:attrName>style.visibility</p:attrName>
                                        </p:attrNameLst>
                                      </p:cBhvr>
                                      <p:to>
                                        <p:strVal val="visible"/>
                                      </p:to>
                                    </p:set>
                                    <p:anim to="" calcmode="lin" valueType="num">
                                      <p:cBhvr>
                                        <p:cTn id="52" dur="1" fill="hold"/>
                                        <p:tgtEl>
                                          <p:spTgt spid="5"/>
                                        </p:tgtEl>
                                        <p:attrNameLst>
                                          <p:attrName/>
                                        </p:attrNameLst>
                                      </p:cBhvr>
                                    </p:anim>
                                  </p:childTnLst>
                                </p:cTn>
                              </p:par>
                            </p:childTnLst>
                          </p:cTn>
                        </p:par>
                      </p:childTnLst>
                    </p:cTn>
                  </p:par>
                  <p:par>
                    <p:cTn id="53" fill="hold">
                      <p:stCondLst>
                        <p:cond delay="indefinite"/>
                      </p:stCondLst>
                      <p:childTnLst>
                        <p:par>
                          <p:cTn id="54" fill="hold">
                            <p:stCondLst>
                              <p:cond delay="0"/>
                            </p:stCondLst>
                            <p:childTnLst>
                              <p:par>
                                <p:cTn id="55" presetID="55" presetClass="entr" presetSubtype="0"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 calcmode="lin" valueType="num">
                                      <p:cBhvr>
                                        <p:cTn id="57" dur="500" fill="hold"/>
                                        <p:tgtEl>
                                          <p:spTgt spid="10"/>
                                        </p:tgtEl>
                                        <p:attrNameLst>
                                          <p:attrName>ppt_w</p:attrName>
                                        </p:attrNameLst>
                                      </p:cBhvr>
                                      <p:tavLst>
                                        <p:tav tm="0">
                                          <p:val>
                                            <p:strVal val="#ppt_w*0.70"/>
                                          </p:val>
                                        </p:tav>
                                        <p:tav tm="100000">
                                          <p:val>
                                            <p:strVal val="#ppt_w"/>
                                          </p:val>
                                        </p:tav>
                                      </p:tavLst>
                                    </p:anim>
                                    <p:anim calcmode="lin" valueType="num">
                                      <p:cBhvr>
                                        <p:cTn id="58" dur="500" fill="hold"/>
                                        <p:tgtEl>
                                          <p:spTgt spid="10"/>
                                        </p:tgtEl>
                                        <p:attrNameLst>
                                          <p:attrName>ppt_h</p:attrName>
                                        </p:attrNameLst>
                                      </p:cBhvr>
                                      <p:tavLst>
                                        <p:tav tm="0">
                                          <p:val>
                                            <p:strVal val="#ppt_h"/>
                                          </p:val>
                                        </p:tav>
                                        <p:tav tm="100000">
                                          <p:val>
                                            <p:strVal val="#ppt_h"/>
                                          </p:val>
                                        </p:tav>
                                      </p:tavLst>
                                    </p:anim>
                                    <p:animEffect transition="in" filter="fade">
                                      <p:cBhvr>
                                        <p:cTn id="59" dur="500"/>
                                        <p:tgtEl>
                                          <p:spTgt spid="10"/>
                                        </p:tgtEl>
                                      </p:cBhvr>
                                    </p:animEffect>
                                  </p:childTnLst>
                                </p:cTn>
                              </p:par>
                            </p:childTnLst>
                          </p:cTn>
                        </p:par>
                      </p:childTnLst>
                    </p:cTn>
                  </p:par>
                  <p:par>
                    <p:cTn id="60" fill="hold">
                      <p:stCondLst>
                        <p:cond delay="indefinite"/>
                      </p:stCondLst>
                      <p:childTnLst>
                        <p:par>
                          <p:cTn id="61" fill="hold">
                            <p:stCondLst>
                              <p:cond delay="0"/>
                            </p:stCondLst>
                            <p:childTnLst>
                              <p:par>
                                <p:cTn id="62" presetID="55" presetClass="entr" presetSubtype="0" fill="hold" grpId="0" nodeType="clickEffect">
                                  <p:stCondLst>
                                    <p:cond delay="0"/>
                                  </p:stCondLst>
                                  <p:childTnLst>
                                    <p:set>
                                      <p:cBhvr>
                                        <p:cTn id="63" dur="1" fill="hold">
                                          <p:stCondLst>
                                            <p:cond delay="0"/>
                                          </p:stCondLst>
                                        </p:cTn>
                                        <p:tgtEl>
                                          <p:spTgt spid="14"/>
                                        </p:tgtEl>
                                        <p:attrNameLst>
                                          <p:attrName>style.visibility</p:attrName>
                                        </p:attrNameLst>
                                      </p:cBhvr>
                                      <p:to>
                                        <p:strVal val="visible"/>
                                      </p:to>
                                    </p:set>
                                    <p:anim calcmode="lin" valueType="num">
                                      <p:cBhvr>
                                        <p:cTn id="64" dur="500" fill="hold"/>
                                        <p:tgtEl>
                                          <p:spTgt spid="14"/>
                                        </p:tgtEl>
                                        <p:attrNameLst>
                                          <p:attrName>ppt_w</p:attrName>
                                        </p:attrNameLst>
                                      </p:cBhvr>
                                      <p:tavLst>
                                        <p:tav tm="0">
                                          <p:val>
                                            <p:strVal val="#ppt_w*0.70"/>
                                          </p:val>
                                        </p:tav>
                                        <p:tav tm="100000">
                                          <p:val>
                                            <p:strVal val="#ppt_w"/>
                                          </p:val>
                                        </p:tav>
                                      </p:tavLst>
                                    </p:anim>
                                    <p:anim calcmode="lin" valueType="num">
                                      <p:cBhvr>
                                        <p:cTn id="65" dur="500" fill="hold"/>
                                        <p:tgtEl>
                                          <p:spTgt spid="14"/>
                                        </p:tgtEl>
                                        <p:attrNameLst>
                                          <p:attrName>ppt_h</p:attrName>
                                        </p:attrNameLst>
                                      </p:cBhvr>
                                      <p:tavLst>
                                        <p:tav tm="0">
                                          <p:val>
                                            <p:strVal val="#ppt_h"/>
                                          </p:val>
                                        </p:tav>
                                        <p:tav tm="100000">
                                          <p:val>
                                            <p:strVal val="#ppt_h"/>
                                          </p:val>
                                        </p:tav>
                                      </p:tavLst>
                                    </p:anim>
                                    <p:animEffect transition="in" filter="fade">
                                      <p:cBhvr>
                                        <p:cTn id="66" dur="500"/>
                                        <p:tgtEl>
                                          <p:spTgt spid="14"/>
                                        </p:tgtEl>
                                      </p:cBhvr>
                                    </p:animEffect>
                                  </p:childTnLst>
                                </p:cTn>
                              </p:par>
                            </p:childTnLst>
                          </p:cTn>
                        </p:par>
                      </p:childTnLst>
                    </p:cTn>
                  </p:par>
                  <p:par>
                    <p:cTn id="67" fill="hold">
                      <p:stCondLst>
                        <p:cond delay="indefinite"/>
                      </p:stCondLst>
                      <p:childTnLst>
                        <p:par>
                          <p:cTn id="68" fill="hold">
                            <p:stCondLst>
                              <p:cond delay="0"/>
                            </p:stCondLst>
                            <p:childTnLst>
                              <p:par>
                                <p:cTn id="69" presetID="13" presetClass="entr" presetSubtype="16" fill="hold" grpId="0" nodeType="clickEffect">
                                  <p:stCondLst>
                                    <p:cond delay="0"/>
                                  </p:stCondLst>
                                  <p:childTnLst>
                                    <p:set>
                                      <p:cBhvr>
                                        <p:cTn id="70" dur="1" fill="hold">
                                          <p:stCondLst>
                                            <p:cond delay="0"/>
                                          </p:stCondLst>
                                        </p:cTn>
                                        <p:tgtEl>
                                          <p:spTgt spid="6"/>
                                        </p:tgtEl>
                                        <p:attrNameLst>
                                          <p:attrName>style.visibility</p:attrName>
                                        </p:attrNameLst>
                                      </p:cBhvr>
                                      <p:to>
                                        <p:strVal val="visible"/>
                                      </p:to>
                                    </p:set>
                                    <p:animEffect transition="in" filter="plus(in)">
                                      <p:cBhvr>
                                        <p:cTn id="71" dur="500"/>
                                        <p:tgtEl>
                                          <p:spTgt spid="6"/>
                                        </p:tgtEl>
                                      </p:cBhvr>
                                    </p:animEffect>
                                  </p:childTnLst>
                                </p:cTn>
                              </p:par>
                            </p:childTnLst>
                          </p:cTn>
                        </p:par>
                      </p:childTnLst>
                    </p:cTn>
                  </p:par>
                  <p:par>
                    <p:cTn id="72" fill="hold">
                      <p:stCondLst>
                        <p:cond delay="indefinite"/>
                      </p:stCondLst>
                      <p:childTnLst>
                        <p:par>
                          <p:cTn id="73" fill="hold">
                            <p:stCondLst>
                              <p:cond delay="0"/>
                            </p:stCondLst>
                            <p:childTnLst>
                              <p:par>
                                <p:cTn id="74" presetID="53" presetClass="entr" presetSubtype="0" fill="hold" grpId="0" nodeType="clickEffect">
                                  <p:stCondLst>
                                    <p:cond delay="0"/>
                                  </p:stCondLst>
                                  <p:childTnLst>
                                    <p:set>
                                      <p:cBhvr>
                                        <p:cTn id="75" dur="1" fill="hold">
                                          <p:stCondLst>
                                            <p:cond delay="0"/>
                                          </p:stCondLst>
                                        </p:cTn>
                                        <p:tgtEl>
                                          <p:spTgt spid="11"/>
                                        </p:tgtEl>
                                        <p:attrNameLst>
                                          <p:attrName>style.visibility</p:attrName>
                                        </p:attrNameLst>
                                      </p:cBhvr>
                                      <p:to>
                                        <p:strVal val="visible"/>
                                      </p:to>
                                    </p:set>
                                    <p:anim calcmode="lin" valueType="num">
                                      <p:cBhvr>
                                        <p:cTn id="76" dur="500" fill="hold"/>
                                        <p:tgtEl>
                                          <p:spTgt spid="11"/>
                                        </p:tgtEl>
                                        <p:attrNameLst>
                                          <p:attrName>ppt_w</p:attrName>
                                        </p:attrNameLst>
                                      </p:cBhvr>
                                      <p:tavLst>
                                        <p:tav tm="0">
                                          <p:val>
                                            <p:fltVal val="0"/>
                                          </p:val>
                                        </p:tav>
                                        <p:tav tm="100000">
                                          <p:val>
                                            <p:strVal val="#ppt_w"/>
                                          </p:val>
                                        </p:tav>
                                      </p:tavLst>
                                    </p:anim>
                                    <p:anim calcmode="lin" valueType="num">
                                      <p:cBhvr>
                                        <p:cTn id="77" dur="500" fill="hold"/>
                                        <p:tgtEl>
                                          <p:spTgt spid="11"/>
                                        </p:tgtEl>
                                        <p:attrNameLst>
                                          <p:attrName>ppt_h</p:attrName>
                                        </p:attrNameLst>
                                      </p:cBhvr>
                                      <p:tavLst>
                                        <p:tav tm="0">
                                          <p:val>
                                            <p:fltVal val="0"/>
                                          </p:val>
                                        </p:tav>
                                        <p:tav tm="100000">
                                          <p:val>
                                            <p:strVal val="#ppt_h"/>
                                          </p:val>
                                        </p:tav>
                                      </p:tavLst>
                                    </p:anim>
                                    <p:animEffect transition="in" filter="fade">
                                      <p:cBhvr>
                                        <p:cTn id="78" dur="500"/>
                                        <p:tgtEl>
                                          <p:spTgt spid="11"/>
                                        </p:tgtEl>
                                      </p:cBhvr>
                                    </p:animEffect>
                                  </p:childTnLst>
                                </p:cTn>
                              </p:par>
                            </p:childTnLst>
                          </p:cTn>
                        </p:par>
                      </p:childTnLst>
                    </p:cTn>
                  </p:par>
                  <p:par>
                    <p:cTn id="79" fill="hold">
                      <p:stCondLst>
                        <p:cond delay="indefinite"/>
                      </p:stCondLst>
                      <p:childTnLst>
                        <p:par>
                          <p:cTn id="80" fill="hold">
                            <p:stCondLst>
                              <p:cond delay="0"/>
                            </p:stCondLst>
                            <p:childTnLst>
                              <p:par>
                                <p:cTn id="81" presetID="13" presetClass="entr" presetSubtype="16" fill="hold" grpId="0" nodeType="click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plus(in)">
                                      <p:cBhvr>
                                        <p:cTn id="83" dur="500"/>
                                        <p:tgtEl>
                                          <p:spTgt spid="15"/>
                                        </p:tgtEl>
                                      </p:cBhvr>
                                    </p:animEffect>
                                  </p:childTnLst>
                                </p:cTn>
                              </p:par>
                            </p:childTnLst>
                          </p:cTn>
                        </p:par>
                      </p:childTnLst>
                    </p:cTn>
                  </p:par>
                  <p:par>
                    <p:cTn id="84" fill="hold">
                      <p:stCondLst>
                        <p:cond delay="indefinite"/>
                      </p:stCondLst>
                      <p:childTnLst>
                        <p:par>
                          <p:cTn id="85" fill="hold">
                            <p:stCondLst>
                              <p:cond delay="0"/>
                            </p:stCondLst>
                            <p:childTnLst>
                              <p:par>
                                <p:cTn id="86" presetID="13" presetClass="entr" presetSubtype="16" fill="hold" grpId="0" nodeType="clickEffect">
                                  <p:stCondLst>
                                    <p:cond delay="0"/>
                                  </p:stCondLst>
                                  <p:childTnLst>
                                    <p:set>
                                      <p:cBhvr>
                                        <p:cTn id="87" dur="1" fill="hold">
                                          <p:stCondLst>
                                            <p:cond delay="0"/>
                                          </p:stCondLst>
                                        </p:cTn>
                                        <p:tgtEl>
                                          <p:spTgt spid="7"/>
                                        </p:tgtEl>
                                        <p:attrNameLst>
                                          <p:attrName>style.visibility</p:attrName>
                                        </p:attrNameLst>
                                      </p:cBhvr>
                                      <p:to>
                                        <p:strVal val="visible"/>
                                      </p:to>
                                    </p:set>
                                    <p:animEffect transition="in" filter="plus(in)">
                                      <p:cBhvr>
                                        <p:cTn id="88" dur="500"/>
                                        <p:tgtEl>
                                          <p:spTgt spid="7"/>
                                        </p:tgtEl>
                                      </p:cBhvr>
                                    </p:animEffect>
                                  </p:childTnLst>
                                </p:cTn>
                              </p:par>
                            </p:childTnLst>
                          </p:cTn>
                        </p:par>
                      </p:childTnLst>
                    </p:cTn>
                  </p:par>
                  <p:par>
                    <p:cTn id="89" fill="hold">
                      <p:stCondLst>
                        <p:cond delay="indefinite"/>
                      </p:stCondLst>
                      <p:childTnLst>
                        <p:par>
                          <p:cTn id="90" fill="hold">
                            <p:stCondLst>
                              <p:cond delay="0"/>
                            </p:stCondLst>
                            <p:childTnLst>
                              <p:par>
                                <p:cTn id="91" presetID="53" presetClass="entr" presetSubtype="0" fill="hold" grpId="0" nodeType="clickEffect">
                                  <p:stCondLst>
                                    <p:cond delay="0"/>
                                  </p:stCondLst>
                                  <p:childTnLst>
                                    <p:set>
                                      <p:cBhvr>
                                        <p:cTn id="92" dur="1" fill="hold">
                                          <p:stCondLst>
                                            <p:cond delay="0"/>
                                          </p:stCondLst>
                                        </p:cTn>
                                        <p:tgtEl>
                                          <p:spTgt spid="16"/>
                                        </p:tgtEl>
                                        <p:attrNameLst>
                                          <p:attrName>style.visibility</p:attrName>
                                        </p:attrNameLst>
                                      </p:cBhvr>
                                      <p:to>
                                        <p:strVal val="visible"/>
                                      </p:to>
                                    </p:set>
                                    <p:anim calcmode="lin" valueType="num">
                                      <p:cBhvr>
                                        <p:cTn id="93" dur="500" fill="hold"/>
                                        <p:tgtEl>
                                          <p:spTgt spid="16"/>
                                        </p:tgtEl>
                                        <p:attrNameLst>
                                          <p:attrName>ppt_w</p:attrName>
                                        </p:attrNameLst>
                                      </p:cBhvr>
                                      <p:tavLst>
                                        <p:tav tm="0">
                                          <p:val>
                                            <p:fltVal val="0"/>
                                          </p:val>
                                        </p:tav>
                                        <p:tav tm="100000">
                                          <p:val>
                                            <p:strVal val="#ppt_w"/>
                                          </p:val>
                                        </p:tav>
                                      </p:tavLst>
                                    </p:anim>
                                    <p:anim calcmode="lin" valueType="num">
                                      <p:cBhvr>
                                        <p:cTn id="94" dur="500" fill="hold"/>
                                        <p:tgtEl>
                                          <p:spTgt spid="16"/>
                                        </p:tgtEl>
                                        <p:attrNameLst>
                                          <p:attrName>ppt_h</p:attrName>
                                        </p:attrNameLst>
                                      </p:cBhvr>
                                      <p:tavLst>
                                        <p:tav tm="0">
                                          <p:val>
                                            <p:fltVal val="0"/>
                                          </p:val>
                                        </p:tav>
                                        <p:tav tm="100000">
                                          <p:val>
                                            <p:strVal val="#ppt_h"/>
                                          </p:val>
                                        </p:tav>
                                      </p:tavLst>
                                    </p:anim>
                                    <p:animEffect transition="in" filter="fade">
                                      <p:cBhvr>
                                        <p:cTn id="95" dur="500"/>
                                        <p:tgtEl>
                                          <p:spTgt spid="16"/>
                                        </p:tgtEl>
                                      </p:cBhvr>
                                    </p:animEffect>
                                  </p:childTnLst>
                                </p:cTn>
                              </p:par>
                            </p:childTnLst>
                          </p:cTn>
                        </p:par>
                      </p:childTnLst>
                    </p:cTn>
                  </p:par>
                  <p:par>
                    <p:cTn id="96" fill="hold">
                      <p:stCondLst>
                        <p:cond delay="indefinite"/>
                      </p:stCondLst>
                      <p:childTnLst>
                        <p:par>
                          <p:cTn id="97" fill="hold">
                            <p:stCondLst>
                              <p:cond delay="0"/>
                            </p:stCondLst>
                            <p:childTnLst>
                              <p:par>
                                <p:cTn id="98" presetID="53" presetClass="entr" presetSubtype="0" fill="hold" grpId="0" nodeType="clickEffect">
                                  <p:stCondLst>
                                    <p:cond delay="0"/>
                                  </p:stCondLst>
                                  <p:childTnLst>
                                    <p:set>
                                      <p:cBhvr>
                                        <p:cTn id="99" dur="1" fill="hold">
                                          <p:stCondLst>
                                            <p:cond delay="0"/>
                                          </p:stCondLst>
                                        </p:cTn>
                                        <p:tgtEl>
                                          <p:spTgt spid="17"/>
                                        </p:tgtEl>
                                        <p:attrNameLst>
                                          <p:attrName>style.visibility</p:attrName>
                                        </p:attrNameLst>
                                      </p:cBhvr>
                                      <p:to>
                                        <p:strVal val="visible"/>
                                      </p:to>
                                    </p:set>
                                    <p:anim calcmode="lin" valueType="num">
                                      <p:cBhvr>
                                        <p:cTn id="100" dur="500" fill="hold"/>
                                        <p:tgtEl>
                                          <p:spTgt spid="17"/>
                                        </p:tgtEl>
                                        <p:attrNameLst>
                                          <p:attrName>ppt_w</p:attrName>
                                        </p:attrNameLst>
                                      </p:cBhvr>
                                      <p:tavLst>
                                        <p:tav tm="0">
                                          <p:val>
                                            <p:fltVal val="0"/>
                                          </p:val>
                                        </p:tav>
                                        <p:tav tm="100000">
                                          <p:val>
                                            <p:strVal val="#ppt_w"/>
                                          </p:val>
                                        </p:tav>
                                      </p:tavLst>
                                    </p:anim>
                                    <p:anim calcmode="lin" valueType="num">
                                      <p:cBhvr>
                                        <p:cTn id="101" dur="500" fill="hold"/>
                                        <p:tgtEl>
                                          <p:spTgt spid="17"/>
                                        </p:tgtEl>
                                        <p:attrNameLst>
                                          <p:attrName>ppt_h</p:attrName>
                                        </p:attrNameLst>
                                      </p:cBhvr>
                                      <p:tavLst>
                                        <p:tav tm="0">
                                          <p:val>
                                            <p:fltVal val="0"/>
                                          </p:val>
                                        </p:tav>
                                        <p:tav tm="100000">
                                          <p:val>
                                            <p:strVal val="#ppt_h"/>
                                          </p:val>
                                        </p:tav>
                                      </p:tavLst>
                                    </p:anim>
                                    <p:animEffect transition="in" filter="fade">
                                      <p:cBhvr>
                                        <p:cTn id="102" dur="500"/>
                                        <p:tgtEl>
                                          <p:spTgt spid="17"/>
                                        </p:tgtEl>
                                      </p:cBhvr>
                                    </p:animEffect>
                                  </p:childTnLst>
                                </p:cTn>
                              </p:par>
                            </p:childTnLst>
                          </p:cTn>
                        </p:par>
                      </p:childTnLst>
                    </p:cTn>
                  </p:par>
                  <p:par>
                    <p:cTn id="103" fill="hold">
                      <p:stCondLst>
                        <p:cond delay="indefinite"/>
                      </p:stCondLst>
                      <p:childTnLst>
                        <p:par>
                          <p:cTn id="104" fill="hold">
                            <p:stCondLst>
                              <p:cond delay="0"/>
                            </p:stCondLst>
                            <p:childTnLst>
                              <p:par>
                                <p:cTn id="105" presetID="53" presetClass="entr" presetSubtype="0" fill="hold" grpId="0" nodeType="clickEffect">
                                  <p:stCondLst>
                                    <p:cond delay="0"/>
                                  </p:stCondLst>
                                  <p:childTnLst>
                                    <p:set>
                                      <p:cBhvr>
                                        <p:cTn id="106" dur="1" fill="hold">
                                          <p:stCondLst>
                                            <p:cond delay="0"/>
                                          </p:stCondLst>
                                        </p:cTn>
                                        <p:tgtEl>
                                          <p:spTgt spid="8"/>
                                        </p:tgtEl>
                                        <p:attrNameLst>
                                          <p:attrName>style.visibility</p:attrName>
                                        </p:attrNameLst>
                                      </p:cBhvr>
                                      <p:to>
                                        <p:strVal val="visible"/>
                                      </p:to>
                                    </p:set>
                                    <p:anim calcmode="lin" valueType="num">
                                      <p:cBhvr>
                                        <p:cTn id="107" dur="500" fill="hold"/>
                                        <p:tgtEl>
                                          <p:spTgt spid="8"/>
                                        </p:tgtEl>
                                        <p:attrNameLst>
                                          <p:attrName>ppt_w</p:attrName>
                                        </p:attrNameLst>
                                      </p:cBhvr>
                                      <p:tavLst>
                                        <p:tav tm="0">
                                          <p:val>
                                            <p:fltVal val="0"/>
                                          </p:val>
                                        </p:tav>
                                        <p:tav tm="100000">
                                          <p:val>
                                            <p:strVal val="#ppt_w"/>
                                          </p:val>
                                        </p:tav>
                                      </p:tavLst>
                                    </p:anim>
                                    <p:anim calcmode="lin" valueType="num">
                                      <p:cBhvr>
                                        <p:cTn id="108" dur="500" fill="hold"/>
                                        <p:tgtEl>
                                          <p:spTgt spid="8"/>
                                        </p:tgtEl>
                                        <p:attrNameLst>
                                          <p:attrName>ppt_h</p:attrName>
                                        </p:attrNameLst>
                                      </p:cBhvr>
                                      <p:tavLst>
                                        <p:tav tm="0">
                                          <p:val>
                                            <p:fltVal val="0"/>
                                          </p:val>
                                        </p:tav>
                                        <p:tav tm="100000">
                                          <p:val>
                                            <p:strVal val="#ppt_h"/>
                                          </p:val>
                                        </p:tav>
                                      </p:tavLst>
                                    </p:anim>
                                    <p:animEffect transition="in" filter="fade">
                                      <p:cBhvr>
                                        <p:cTn id="10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7" grpId="0" animBg="1"/>
      <p:bldP spid="8" grpId="0" animBg="1"/>
      <p:bldP spid="10" grpId="0" animBg="1"/>
      <p:bldP spid="11" grpId="0" animBg="1"/>
      <p:bldP spid="12" grpId="0" animBg="1"/>
      <p:bldP spid="13" grpId="0" animBg="1"/>
      <p:bldP spid="14" grpId="0" animBg="1"/>
      <p:bldP spid="15" grpId="0" animBg="1"/>
      <p:bldP spid="16" grpId="0" animBg="1"/>
      <p:bldP spid="17" grpId="0" animBg="1"/>
      <p:bldP spid="20" grpId="0" animBg="1"/>
      <p:bldP spid="21" grpId="0" animBg="1"/>
      <p:bldP spid="22" grpId="0" animBg="1"/>
      <p:bldP spid="23" grpId="0" animBg="1"/>
      <p:bldP spid="2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21372" y="274638"/>
            <a:ext cx="4749421" cy="11430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rtl="1"/>
            <a:r>
              <a:rPr lang="ar-SA" sz="4800" b="1" dirty="0" smtClean="0">
                <a:solidFill>
                  <a:srgbClr val="7030A0"/>
                </a:solidFill>
              </a:rPr>
              <a:t>الكلمات المتضادة</a:t>
            </a:r>
            <a:endParaRPr lang="en-US" sz="4800" b="1" dirty="0">
              <a:solidFill>
                <a:srgbClr val="7030A0"/>
              </a:solidFill>
            </a:endParaRPr>
          </a:p>
        </p:txBody>
      </p:sp>
      <p:graphicFrame>
        <p:nvGraphicFramePr>
          <p:cNvPr id="5" name="Table 4"/>
          <p:cNvGraphicFramePr>
            <a:graphicFrameLocks noGrp="1"/>
          </p:cNvGraphicFramePr>
          <p:nvPr>
            <p:extLst>
              <p:ext uri="{D42A27DB-BD31-4B8C-83A1-F6EECF244321}">
                <p14:modId xmlns:p14="http://schemas.microsoft.com/office/powerpoint/2010/main" xmlns="" val="3715920195"/>
              </p:ext>
            </p:extLst>
          </p:nvPr>
        </p:nvGraphicFramePr>
        <p:xfrm>
          <a:off x="1510353" y="1877560"/>
          <a:ext cx="9437914" cy="769483"/>
        </p:xfrm>
        <a:graphic>
          <a:graphicData uri="http://schemas.openxmlformats.org/drawingml/2006/table">
            <a:tbl>
              <a:tblPr firstRow="1" bandRow="1">
                <a:tableStyleId>{5C22544A-7EE6-4342-B048-85BDC9FD1C3A}</a:tableStyleId>
              </a:tblPr>
              <a:tblGrid>
                <a:gridCol w="4718957"/>
                <a:gridCol w="4718957"/>
              </a:tblGrid>
              <a:tr h="769483">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3600" dirty="0" smtClean="0">
                          <a:solidFill>
                            <a:srgbClr val="7030A0"/>
                          </a:solidFill>
                        </a:rPr>
                        <a:t>الكلمة المتضادة</a:t>
                      </a:r>
                      <a:endParaRPr lang="en-US" sz="3600" dirty="0" smtClean="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3600" dirty="0" smtClean="0">
                          <a:solidFill>
                            <a:srgbClr val="7030A0"/>
                          </a:solidFill>
                        </a:rPr>
                        <a:t> الكلمة الاصلي</a:t>
                      </a:r>
                      <a:endParaRPr lang="en-US" sz="3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r>
            </a:tbl>
          </a:graphicData>
        </a:graphic>
      </p:graphicFrame>
      <p:graphicFrame>
        <p:nvGraphicFramePr>
          <p:cNvPr id="8" name="Table 7"/>
          <p:cNvGraphicFramePr>
            <a:graphicFrameLocks noGrp="1"/>
          </p:cNvGraphicFramePr>
          <p:nvPr/>
        </p:nvGraphicFramePr>
        <p:xfrm>
          <a:off x="6237027" y="2657648"/>
          <a:ext cx="4741838" cy="3200400"/>
        </p:xfrm>
        <a:graphic>
          <a:graphicData uri="http://schemas.openxmlformats.org/drawingml/2006/table">
            <a:tbl>
              <a:tblPr firstRow="1" bandRow="1">
                <a:tableStyleId>{5C22544A-7EE6-4342-B048-85BDC9FD1C3A}</a:tableStyleId>
              </a:tblPr>
              <a:tblGrid>
                <a:gridCol w="4741838"/>
              </a:tblGrid>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3600" b="1" dirty="0" smtClean="0">
                          <a:solidFill>
                            <a:srgbClr val="7030A0"/>
                          </a:solidFill>
                        </a:rPr>
                        <a:t>صديق</a:t>
                      </a:r>
                      <a:endParaRPr lang="en-US" sz="3600" b="1" dirty="0" smtClean="0">
                        <a:solidFill>
                          <a:srgbClr val="7030A0"/>
                        </a:solidFill>
                      </a:endParaRPr>
                    </a:p>
                  </a:txBody>
                  <a:tcPr>
                    <a:solidFill>
                      <a:schemeClr val="bg2"/>
                    </a:solidFill>
                  </a:tcPr>
                </a:tc>
              </a:tr>
              <a:tr h="370840">
                <a:tc>
                  <a:txBody>
                    <a:bodyPr/>
                    <a:lstStyle/>
                    <a:p>
                      <a:pPr algn="ctr" rtl="1"/>
                      <a:r>
                        <a:rPr lang="ar-SA" sz="3600" b="1" dirty="0" smtClean="0">
                          <a:solidFill>
                            <a:srgbClr val="7030A0"/>
                          </a:solidFill>
                        </a:rPr>
                        <a:t>كبار</a:t>
                      </a:r>
                      <a:endParaRPr lang="en-US" sz="3600" b="1" dirty="0">
                        <a:solidFill>
                          <a:srgbClr val="7030A0"/>
                        </a:solidFill>
                      </a:endParaRPr>
                    </a:p>
                  </a:txBody>
                  <a:tcPr/>
                </a:tc>
              </a:tr>
              <a:tr h="370840">
                <a:tc>
                  <a:txBody>
                    <a:bodyPr/>
                    <a:lstStyle/>
                    <a:p>
                      <a:pPr algn="ctr" rtl="1"/>
                      <a:r>
                        <a:rPr lang="ar-SA" sz="3600" b="1" dirty="0" smtClean="0">
                          <a:solidFill>
                            <a:srgbClr val="7030A0"/>
                          </a:solidFill>
                        </a:rPr>
                        <a:t>ام</a:t>
                      </a:r>
                      <a:endParaRPr lang="en-US" sz="3600" b="1" dirty="0">
                        <a:solidFill>
                          <a:srgbClr val="7030A0"/>
                        </a:solidFill>
                      </a:endParaRPr>
                    </a:p>
                  </a:txBody>
                  <a:tcPr/>
                </a:tc>
              </a:tr>
              <a:tr h="370840">
                <a:tc>
                  <a:txBody>
                    <a:bodyPr/>
                    <a:lstStyle/>
                    <a:p>
                      <a:pPr algn="ctr" rtl="1"/>
                      <a:r>
                        <a:rPr lang="ar-SA" sz="3600" b="1" dirty="0" smtClean="0">
                          <a:solidFill>
                            <a:srgbClr val="7030A0"/>
                          </a:solidFill>
                        </a:rPr>
                        <a:t>الراشدين</a:t>
                      </a:r>
                      <a:endParaRPr lang="en-US" sz="3600" b="1" dirty="0">
                        <a:solidFill>
                          <a:srgbClr val="7030A0"/>
                        </a:solidFill>
                      </a:endParaRPr>
                    </a:p>
                  </a:txBody>
                  <a:tcPr/>
                </a:tc>
              </a:tr>
              <a:tr h="370840">
                <a:tc>
                  <a:txBody>
                    <a:bodyPr/>
                    <a:lstStyle/>
                    <a:p>
                      <a:pPr algn="ctr" rtl="1"/>
                      <a:r>
                        <a:rPr lang="ar-SA" sz="3600" b="1" dirty="0" smtClean="0">
                          <a:solidFill>
                            <a:srgbClr val="7030A0"/>
                          </a:solidFill>
                        </a:rPr>
                        <a:t>توفى</a:t>
                      </a:r>
                      <a:endParaRPr lang="en-US" sz="3600" b="1" dirty="0">
                        <a:solidFill>
                          <a:srgbClr val="7030A0"/>
                        </a:solidFill>
                      </a:endParaRPr>
                    </a:p>
                  </a:txBody>
                  <a:tcPr/>
                </a:tc>
              </a:tr>
            </a:tbl>
          </a:graphicData>
        </a:graphic>
      </p:graphicFrame>
      <p:graphicFrame>
        <p:nvGraphicFramePr>
          <p:cNvPr id="9" name="Table 8"/>
          <p:cNvGraphicFramePr>
            <a:graphicFrameLocks noGrp="1"/>
          </p:cNvGraphicFramePr>
          <p:nvPr/>
        </p:nvGraphicFramePr>
        <p:xfrm>
          <a:off x="1487605" y="2671296"/>
          <a:ext cx="4722125" cy="3200400"/>
        </p:xfrm>
        <a:graphic>
          <a:graphicData uri="http://schemas.openxmlformats.org/drawingml/2006/table">
            <a:tbl>
              <a:tblPr firstRow="1" bandRow="1">
                <a:tableStyleId>{5C22544A-7EE6-4342-B048-85BDC9FD1C3A}</a:tableStyleId>
              </a:tblPr>
              <a:tblGrid>
                <a:gridCol w="4722125"/>
              </a:tblGrid>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3600" b="1" dirty="0" smtClean="0">
                          <a:solidFill>
                            <a:srgbClr val="7030A0"/>
                          </a:solidFill>
                        </a:rPr>
                        <a:t>عدو</a:t>
                      </a:r>
                      <a:endParaRPr lang="en-US" sz="3600" b="1" dirty="0" smtClean="0">
                        <a:solidFill>
                          <a:srgbClr val="7030A0"/>
                        </a:solidFill>
                      </a:endParaRPr>
                    </a:p>
                  </a:txBody>
                  <a:tcPr>
                    <a:solidFill>
                      <a:schemeClr val="bg2"/>
                    </a:solidFill>
                  </a:tcPr>
                </a:tc>
              </a:tr>
              <a:tr h="370840">
                <a:tc>
                  <a:txBody>
                    <a:bodyPr/>
                    <a:lstStyle/>
                    <a:p>
                      <a:pPr algn="ctr" rtl="1"/>
                      <a:r>
                        <a:rPr lang="ar-SA" sz="3600" b="1" dirty="0" smtClean="0">
                          <a:solidFill>
                            <a:srgbClr val="7030A0"/>
                          </a:solidFill>
                        </a:rPr>
                        <a:t>صغار</a:t>
                      </a:r>
                      <a:endParaRPr lang="en-US" sz="3600" b="1" dirty="0">
                        <a:solidFill>
                          <a:srgbClr val="7030A0"/>
                        </a:solidFill>
                      </a:endParaRPr>
                    </a:p>
                  </a:txBody>
                  <a:tcPr/>
                </a:tc>
              </a:tr>
              <a:tr h="370840">
                <a:tc>
                  <a:txBody>
                    <a:bodyPr/>
                    <a:lstStyle/>
                    <a:p>
                      <a:pPr algn="ctr" rtl="1"/>
                      <a:r>
                        <a:rPr lang="ar-SA" sz="3600" b="1" dirty="0" smtClean="0">
                          <a:solidFill>
                            <a:srgbClr val="7030A0"/>
                          </a:solidFill>
                        </a:rPr>
                        <a:t>اب</a:t>
                      </a:r>
                      <a:endParaRPr lang="en-US" sz="3600" b="1" dirty="0">
                        <a:solidFill>
                          <a:srgbClr val="7030A0"/>
                        </a:solidFill>
                      </a:endParaRPr>
                    </a:p>
                  </a:txBody>
                  <a:tcPr/>
                </a:tc>
              </a:tr>
              <a:tr h="370840">
                <a:tc>
                  <a:txBody>
                    <a:bodyPr/>
                    <a:lstStyle/>
                    <a:p>
                      <a:pPr algn="ctr" rtl="1"/>
                      <a:r>
                        <a:rPr lang="ar-SA" sz="3600" b="1" dirty="0" smtClean="0">
                          <a:solidFill>
                            <a:srgbClr val="7030A0"/>
                          </a:solidFill>
                        </a:rPr>
                        <a:t>الضاليين</a:t>
                      </a:r>
                      <a:endParaRPr lang="en-US" sz="3600" b="1" dirty="0">
                        <a:solidFill>
                          <a:srgbClr val="7030A0"/>
                        </a:solidFill>
                      </a:endParaRPr>
                    </a:p>
                  </a:txBody>
                  <a:tcPr/>
                </a:tc>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3600" b="1" dirty="0" smtClean="0">
                          <a:solidFill>
                            <a:srgbClr val="7030A0"/>
                          </a:solidFill>
                        </a:rPr>
                        <a:t>عدو</a:t>
                      </a:r>
                      <a:endParaRPr lang="en-US" sz="3600" b="1" dirty="0" smtClean="0">
                        <a:solidFill>
                          <a:srgbClr val="7030A0"/>
                        </a:solidFill>
                      </a:endParaRPr>
                    </a:p>
                  </a:txBody>
                  <a:tcPr/>
                </a:tc>
              </a:tr>
            </a:tbl>
          </a:graphicData>
        </a:graphic>
      </p:graphicFrame>
    </p:spTree>
    <p:extLst>
      <p:ext uri="{BB962C8B-B14F-4D97-AF65-F5344CB8AC3E}">
        <p14:creationId xmlns:p14="http://schemas.microsoft.com/office/powerpoint/2010/main" xmlns="" val="220937040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1000" fill="hold"/>
                                        <p:tgtEl>
                                          <p:spTgt spid="9"/>
                                        </p:tgtEl>
                                        <p:attrNameLst>
                                          <p:attrName>ppt_w</p:attrName>
                                        </p:attrNameLst>
                                      </p:cBhvr>
                                      <p:tavLst>
                                        <p:tav tm="0">
                                          <p:val>
                                            <p:strVal val="#ppt_w*0.70"/>
                                          </p:val>
                                        </p:tav>
                                        <p:tav tm="100000">
                                          <p:val>
                                            <p:strVal val="#ppt_w"/>
                                          </p:val>
                                        </p:tav>
                                      </p:tavLst>
                                    </p:anim>
                                    <p:anim calcmode="lin" valueType="num">
                                      <p:cBhvr>
                                        <p:cTn id="27" dur="1000" fill="hold"/>
                                        <p:tgtEl>
                                          <p:spTgt spid="9"/>
                                        </p:tgtEl>
                                        <p:attrNameLst>
                                          <p:attrName>ppt_h</p:attrName>
                                        </p:attrNameLst>
                                      </p:cBhvr>
                                      <p:tavLst>
                                        <p:tav tm="0">
                                          <p:val>
                                            <p:strVal val="#ppt_h"/>
                                          </p:val>
                                        </p:tav>
                                        <p:tav tm="100000">
                                          <p:val>
                                            <p:strVal val="#ppt_h"/>
                                          </p:val>
                                        </p:tav>
                                      </p:tavLst>
                                    </p:anim>
                                    <p:animEffect transition="in" filter="fade">
                                      <p:cBhvr>
                                        <p:cTn id="28"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Horizontal Scroll 3"/>
          <p:cNvSpPr/>
          <p:nvPr/>
        </p:nvSpPr>
        <p:spPr>
          <a:xfrm>
            <a:off x="2975212" y="148281"/>
            <a:ext cx="7083187" cy="1571337"/>
          </a:xfrm>
          <a:prstGeom prst="horizontalScroll">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800" b="1" dirty="0" smtClean="0">
                <a:solidFill>
                  <a:srgbClr val="7030A0"/>
                </a:solidFill>
              </a:rPr>
              <a:t>صياغ الماضي و المضارع</a:t>
            </a:r>
            <a:endParaRPr lang="en-US" sz="4800" b="1" dirty="0">
              <a:solidFill>
                <a:srgbClr val="7030A0"/>
              </a:solidFill>
            </a:endParaRPr>
          </a:p>
        </p:txBody>
      </p:sp>
      <p:graphicFrame>
        <p:nvGraphicFramePr>
          <p:cNvPr id="8" name="Table 7"/>
          <p:cNvGraphicFramePr>
            <a:graphicFrameLocks noGrp="1"/>
          </p:cNvGraphicFramePr>
          <p:nvPr/>
        </p:nvGraphicFramePr>
        <p:xfrm>
          <a:off x="2373194" y="1825138"/>
          <a:ext cx="8128000" cy="518160"/>
        </p:xfrm>
        <a:graphic>
          <a:graphicData uri="http://schemas.openxmlformats.org/drawingml/2006/table">
            <a:tbl>
              <a:tblPr firstRow="1" bandRow="1">
                <a:tableStyleId>{5C22544A-7EE6-4342-B048-85BDC9FD1C3A}</a:tableStyleId>
              </a:tblPr>
              <a:tblGrid>
                <a:gridCol w="4064000"/>
                <a:gridCol w="4064000"/>
              </a:tblGrid>
              <a:tr h="370840">
                <a:tc>
                  <a:txBody>
                    <a:bodyPr/>
                    <a:lstStyle/>
                    <a:p>
                      <a:pPr algn="ctr" rtl="1"/>
                      <a:r>
                        <a:rPr lang="ar-SA" sz="2800" b="1" dirty="0" smtClean="0">
                          <a:solidFill>
                            <a:schemeClr val="tx1"/>
                          </a:solidFill>
                        </a:rPr>
                        <a:t>المضارع</a:t>
                      </a:r>
                      <a:endParaRPr lang="en-US" sz="2800" b="1" dirty="0">
                        <a:solidFill>
                          <a:schemeClr val="tx1"/>
                        </a:solidFill>
                      </a:endParaRPr>
                    </a:p>
                  </a:txBody>
                  <a:tcPr>
                    <a:solidFill>
                      <a:schemeClr val="bg2">
                        <a:lumMod val="90000"/>
                      </a:schemeClr>
                    </a:solidFill>
                  </a:tcPr>
                </a:tc>
                <a:tc>
                  <a:txBody>
                    <a:bodyPr/>
                    <a:lstStyle/>
                    <a:p>
                      <a:pPr algn="ctr" rtl="1"/>
                      <a:r>
                        <a:rPr lang="ar-SA" sz="2800" b="1" dirty="0" smtClean="0">
                          <a:solidFill>
                            <a:schemeClr val="tx1"/>
                          </a:solidFill>
                        </a:rPr>
                        <a:t>الماضي</a:t>
                      </a:r>
                      <a:endParaRPr lang="en-US" sz="2800" b="1" dirty="0">
                        <a:solidFill>
                          <a:schemeClr val="tx1"/>
                        </a:solidFill>
                      </a:endParaRPr>
                    </a:p>
                  </a:txBody>
                  <a:tcPr>
                    <a:solidFill>
                      <a:schemeClr val="bg2">
                        <a:lumMod val="90000"/>
                      </a:schemeClr>
                    </a:solidFill>
                  </a:tcPr>
                </a:tc>
              </a:tr>
            </a:tbl>
          </a:graphicData>
        </a:graphic>
      </p:graphicFrame>
      <p:graphicFrame>
        <p:nvGraphicFramePr>
          <p:cNvPr id="9" name="Table 8"/>
          <p:cNvGraphicFramePr>
            <a:graphicFrameLocks noGrp="1"/>
          </p:cNvGraphicFramePr>
          <p:nvPr/>
        </p:nvGraphicFramePr>
        <p:xfrm>
          <a:off x="6441746" y="2357396"/>
          <a:ext cx="4080678" cy="2590800"/>
        </p:xfrm>
        <a:graphic>
          <a:graphicData uri="http://schemas.openxmlformats.org/drawingml/2006/table">
            <a:tbl>
              <a:tblPr firstRow="1" bandRow="1">
                <a:tableStyleId>{5C22544A-7EE6-4342-B048-85BDC9FD1C3A}</a:tableStyleId>
              </a:tblPr>
              <a:tblGrid>
                <a:gridCol w="4080678"/>
              </a:tblGrid>
              <a:tr h="413099">
                <a:tc>
                  <a:txBody>
                    <a:bodyPr/>
                    <a:lstStyle/>
                    <a:p>
                      <a:pPr algn="ctr" rtl="1"/>
                      <a:r>
                        <a:rPr lang="ar-SA" sz="2800" b="1" dirty="0" smtClean="0">
                          <a:solidFill>
                            <a:schemeClr val="tx1"/>
                          </a:solidFill>
                        </a:rPr>
                        <a:t>اسلموا</a:t>
                      </a:r>
                      <a:endParaRPr lang="en-US" sz="2800" b="1" dirty="0">
                        <a:solidFill>
                          <a:schemeClr val="tx1"/>
                        </a:solidFill>
                      </a:endParaRPr>
                    </a:p>
                  </a:txBody>
                  <a:tcPr>
                    <a:solidFill>
                      <a:schemeClr val="accent1">
                        <a:lumMod val="20000"/>
                        <a:lumOff val="80000"/>
                      </a:schemeClr>
                    </a:solidFill>
                  </a:tcPr>
                </a:tc>
              </a:tr>
              <a:tr h="370840">
                <a:tc>
                  <a:txBody>
                    <a:bodyPr/>
                    <a:lstStyle/>
                    <a:p>
                      <a:pPr algn="ctr" rtl="1"/>
                      <a:r>
                        <a:rPr lang="ar-SA" sz="2800" b="1" dirty="0" smtClean="0">
                          <a:solidFill>
                            <a:schemeClr val="tx1"/>
                          </a:solidFill>
                        </a:rPr>
                        <a:t>رافقوا</a:t>
                      </a:r>
                      <a:endParaRPr lang="en-US" sz="2800" b="1" dirty="0">
                        <a:solidFill>
                          <a:schemeClr val="tx1"/>
                        </a:solidFill>
                      </a:endParaRPr>
                    </a:p>
                  </a:txBody>
                  <a:tcPr/>
                </a:tc>
              </a:tr>
              <a:tr h="370840">
                <a:tc>
                  <a:txBody>
                    <a:bodyPr/>
                    <a:lstStyle/>
                    <a:p>
                      <a:pPr algn="ctr" rtl="1"/>
                      <a:r>
                        <a:rPr lang="ar-SA" sz="2800" b="1" dirty="0" smtClean="0">
                          <a:solidFill>
                            <a:schemeClr val="tx1"/>
                          </a:solidFill>
                        </a:rPr>
                        <a:t>اسلم</a:t>
                      </a:r>
                      <a:endParaRPr lang="en-US" sz="2800" b="1" dirty="0">
                        <a:solidFill>
                          <a:schemeClr val="tx1"/>
                        </a:solidFill>
                      </a:endParaRPr>
                    </a:p>
                  </a:txBody>
                  <a:tcPr/>
                </a:tc>
              </a:tr>
              <a:tr h="370840">
                <a:tc>
                  <a:txBody>
                    <a:bodyPr/>
                    <a:lstStyle/>
                    <a:p>
                      <a:pPr algn="ctr" rtl="1"/>
                      <a:r>
                        <a:rPr lang="ar-SA" sz="2800" b="1" dirty="0" smtClean="0">
                          <a:solidFill>
                            <a:schemeClr val="tx1"/>
                          </a:solidFill>
                        </a:rPr>
                        <a:t>ولد</a:t>
                      </a:r>
                      <a:endParaRPr lang="en-US" sz="2800" b="1" dirty="0">
                        <a:solidFill>
                          <a:schemeClr val="tx1"/>
                        </a:solidFill>
                      </a:endParaRPr>
                    </a:p>
                  </a:txBody>
                  <a:tcPr/>
                </a:tc>
              </a:tr>
              <a:tr h="370840">
                <a:tc>
                  <a:txBody>
                    <a:bodyPr/>
                    <a:lstStyle/>
                    <a:p>
                      <a:pPr algn="ctr" rtl="1"/>
                      <a:r>
                        <a:rPr lang="ar-SA" sz="2800" b="1" dirty="0" smtClean="0">
                          <a:solidFill>
                            <a:schemeClr val="tx1"/>
                          </a:solidFill>
                        </a:rPr>
                        <a:t>قيل</a:t>
                      </a:r>
                      <a:r>
                        <a:rPr lang="ar-SA" sz="2800" b="1" baseline="0" dirty="0" smtClean="0">
                          <a:solidFill>
                            <a:schemeClr val="tx1"/>
                          </a:solidFill>
                        </a:rPr>
                        <a:t> </a:t>
                      </a:r>
                      <a:endParaRPr lang="en-US" sz="2800" b="1" dirty="0">
                        <a:solidFill>
                          <a:schemeClr val="tx1"/>
                        </a:solidFill>
                      </a:endParaRPr>
                    </a:p>
                  </a:txBody>
                  <a:tcPr>
                    <a:solidFill>
                      <a:schemeClr val="accent2">
                        <a:lumMod val="20000"/>
                        <a:lumOff val="80000"/>
                      </a:schemeClr>
                    </a:solidFill>
                  </a:tcPr>
                </a:tc>
              </a:tr>
            </a:tbl>
          </a:graphicData>
        </a:graphic>
      </p:graphicFrame>
      <p:graphicFrame>
        <p:nvGraphicFramePr>
          <p:cNvPr id="10" name="Table 9"/>
          <p:cNvGraphicFramePr>
            <a:graphicFrameLocks noGrp="1"/>
          </p:cNvGraphicFramePr>
          <p:nvPr/>
        </p:nvGraphicFramePr>
        <p:xfrm>
          <a:off x="2361062" y="2359670"/>
          <a:ext cx="4069309" cy="2590800"/>
        </p:xfrm>
        <a:graphic>
          <a:graphicData uri="http://schemas.openxmlformats.org/drawingml/2006/table">
            <a:tbl>
              <a:tblPr firstRow="1" bandRow="1">
                <a:tableStyleId>{5C22544A-7EE6-4342-B048-85BDC9FD1C3A}</a:tableStyleId>
              </a:tblPr>
              <a:tblGrid>
                <a:gridCol w="4069309"/>
              </a:tblGrid>
              <a:tr h="413099">
                <a:tc>
                  <a:txBody>
                    <a:bodyPr/>
                    <a:lstStyle/>
                    <a:p>
                      <a:pPr algn="ctr" rtl="1"/>
                      <a:r>
                        <a:rPr lang="ar-SA" sz="2800" b="1" dirty="0" smtClean="0">
                          <a:solidFill>
                            <a:schemeClr val="tx1"/>
                          </a:solidFill>
                        </a:rPr>
                        <a:t>يسلمون</a:t>
                      </a:r>
                      <a:endParaRPr lang="en-US" sz="2800" b="1" dirty="0">
                        <a:solidFill>
                          <a:schemeClr val="tx1"/>
                        </a:solidFill>
                      </a:endParaRPr>
                    </a:p>
                  </a:txBody>
                  <a:tcPr>
                    <a:solidFill>
                      <a:schemeClr val="accent1">
                        <a:lumMod val="20000"/>
                        <a:lumOff val="80000"/>
                      </a:schemeClr>
                    </a:solidFill>
                  </a:tcPr>
                </a:tc>
              </a:tr>
              <a:tr h="370840">
                <a:tc>
                  <a:txBody>
                    <a:bodyPr/>
                    <a:lstStyle/>
                    <a:p>
                      <a:pPr algn="ctr" rtl="1"/>
                      <a:r>
                        <a:rPr lang="ar-SA" sz="2800" b="1" dirty="0" smtClean="0">
                          <a:solidFill>
                            <a:schemeClr val="tx1"/>
                          </a:solidFill>
                        </a:rPr>
                        <a:t>يرافقون</a:t>
                      </a:r>
                      <a:endParaRPr lang="en-US" sz="2800" b="1" dirty="0">
                        <a:solidFill>
                          <a:schemeClr val="tx1"/>
                        </a:solidFill>
                      </a:endParaRPr>
                    </a:p>
                  </a:txBody>
                  <a:tcPr/>
                </a:tc>
              </a:tr>
              <a:tr h="370840">
                <a:tc>
                  <a:txBody>
                    <a:bodyPr/>
                    <a:lstStyle/>
                    <a:p>
                      <a:pPr algn="ctr" rtl="1"/>
                      <a:r>
                        <a:rPr lang="ar-SA" sz="2800" b="1" dirty="0" smtClean="0">
                          <a:solidFill>
                            <a:schemeClr val="tx1"/>
                          </a:solidFill>
                        </a:rPr>
                        <a:t>يسلم</a:t>
                      </a:r>
                      <a:endParaRPr lang="en-US" sz="2800" b="1" dirty="0">
                        <a:solidFill>
                          <a:schemeClr val="tx1"/>
                        </a:solidFill>
                      </a:endParaRPr>
                    </a:p>
                  </a:txBody>
                  <a:tcPr/>
                </a:tc>
              </a:tr>
              <a:tr h="370840">
                <a:tc>
                  <a:txBody>
                    <a:bodyPr/>
                    <a:lstStyle/>
                    <a:p>
                      <a:pPr algn="ctr" rtl="1"/>
                      <a:r>
                        <a:rPr lang="ar-SA" sz="2800" b="1" dirty="0" smtClean="0">
                          <a:solidFill>
                            <a:schemeClr val="tx1"/>
                          </a:solidFill>
                        </a:rPr>
                        <a:t>يولد</a:t>
                      </a:r>
                      <a:endParaRPr lang="en-US" sz="2800" b="1" dirty="0">
                        <a:solidFill>
                          <a:schemeClr val="tx1"/>
                        </a:solidFill>
                      </a:endParaRPr>
                    </a:p>
                  </a:txBody>
                  <a:tcPr/>
                </a:tc>
              </a:tr>
              <a:tr h="370840">
                <a:tc>
                  <a:txBody>
                    <a:bodyPr/>
                    <a:lstStyle/>
                    <a:p>
                      <a:pPr algn="ctr" rtl="1"/>
                      <a:r>
                        <a:rPr lang="ar-SA" sz="2800" b="1" dirty="0" smtClean="0">
                          <a:solidFill>
                            <a:schemeClr val="tx1"/>
                          </a:solidFill>
                        </a:rPr>
                        <a:t>يقال</a:t>
                      </a:r>
                      <a:endParaRPr lang="en-US" sz="2800" b="1" dirty="0">
                        <a:solidFill>
                          <a:schemeClr val="tx1"/>
                        </a:solidFill>
                      </a:endParaRPr>
                    </a:p>
                  </a:txBody>
                  <a:tcPr>
                    <a:solidFill>
                      <a:schemeClr val="accent2">
                        <a:lumMod val="20000"/>
                        <a:lumOff val="80000"/>
                      </a:schemeClr>
                    </a:solidFill>
                  </a:tcPr>
                </a:tc>
              </a:tr>
            </a:tbl>
          </a:graphicData>
        </a:graphic>
      </p:graphicFrame>
    </p:spTree>
    <p:extLst>
      <p:ext uri="{BB962C8B-B14F-4D97-AF65-F5344CB8AC3E}">
        <p14:creationId xmlns:p14="http://schemas.microsoft.com/office/powerpoint/2010/main" xmlns="" val="10645853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20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diamond(in)">
                                      <p:cBhvr>
                                        <p:cTn id="19" dur="20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29" presetClass="entr" presetSubtype="0"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1000" fill="hold"/>
                                        <p:tgtEl>
                                          <p:spTgt spid="10"/>
                                        </p:tgtEl>
                                        <p:attrNameLst>
                                          <p:attrName>ppt_x</p:attrName>
                                        </p:attrNameLst>
                                      </p:cBhvr>
                                      <p:tavLst>
                                        <p:tav tm="0">
                                          <p:val>
                                            <p:strVal val="#ppt_x-.2"/>
                                          </p:val>
                                        </p:tav>
                                        <p:tav tm="100000">
                                          <p:val>
                                            <p:strVal val="#ppt_x"/>
                                          </p:val>
                                        </p:tav>
                                      </p:tavLst>
                                    </p:anim>
                                    <p:anim calcmode="lin" valueType="num">
                                      <p:cBhvr>
                                        <p:cTn id="25"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26"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Rectangle 3"/>
          <p:cNvSpPr/>
          <p:nvPr/>
        </p:nvSpPr>
        <p:spPr>
          <a:xfrm>
            <a:off x="1107546" y="1571990"/>
            <a:ext cx="9905377" cy="707571"/>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4000" b="1" dirty="0">
                <a:solidFill>
                  <a:srgbClr val="7030A0"/>
                </a:solidFill>
              </a:rPr>
              <a:t>صل بين </a:t>
            </a:r>
            <a:r>
              <a:rPr lang="ar-SA" sz="4000" b="1" dirty="0" smtClean="0">
                <a:solidFill>
                  <a:srgbClr val="7030A0"/>
                </a:solidFill>
              </a:rPr>
              <a:t>المجموعتين </a:t>
            </a:r>
            <a:endParaRPr lang="en-US" sz="4000" b="1" dirty="0">
              <a:solidFill>
                <a:srgbClr val="7030A0"/>
              </a:solidFill>
            </a:endParaRPr>
          </a:p>
        </p:txBody>
      </p:sp>
      <p:sp>
        <p:nvSpPr>
          <p:cNvPr id="5" name="Rectangle 4"/>
          <p:cNvSpPr/>
          <p:nvPr/>
        </p:nvSpPr>
        <p:spPr>
          <a:xfrm>
            <a:off x="1121195" y="2348989"/>
            <a:ext cx="4925786" cy="51163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solidFill>
                  <a:srgbClr val="7030A0"/>
                </a:solidFill>
              </a:rPr>
              <a:t>المجموعة  (ب)</a:t>
            </a:r>
            <a:endParaRPr lang="en-US" sz="2800" b="1" dirty="0">
              <a:solidFill>
                <a:srgbClr val="7030A0"/>
              </a:solidFill>
            </a:endParaRPr>
          </a:p>
        </p:txBody>
      </p:sp>
      <p:sp>
        <p:nvSpPr>
          <p:cNvPr id="6" name="Rectangle 5"/>
          <p:cNvSpPr/>
          <p:nvPr/>
        </p:nvSpPr>
        <p:spPr>
          <a:xfrm>
            <a:off x="6087138" y="2342783"/>
            <a:ext cx="4925786" cy="51163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solidFill>
                  <a:srgbClr val="7030A0"/>
                </a:solidFill>
              </a:rPr>
              <a:t>المجموعة  (أ)</a:t>
            </a:r>
            <a:endParaRPr lang="en-US" sz="2800" b="1" dirty="0">
              <a:solidFill>
                <a:srgbClr val="7030A0"/>
              </a:solidFill>
            </a:endParaRPr>
          </a:p>
        </p:txBody>
      </p:sp>
      <p:sp>
        <p:nvSpPr>
          <p:cNvPr id="9" name="Horizontal Scroll 8"/>
          <p:cNvSpPr/>
          <p:nvPr/>
        </p:nvSpPr>
        <p:spPr>
          <a:xfrm>
            <a:off x="2780120" y="139970"/>
            <a:ext cx="7883611" cy="1400381"/>
          </a:xfrm>
          <a:prstGeom prst="horizontalScroll">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6000" b="1" dirty="0" smtClean="0">
                <a:solidFill>
                  <a:srgbClr val="7030A0"/>
                </a:solidFill>
              </a:rPr>
              <a:t>تقييم</a:t>
            </a:r>
            <a:endParaRPr lang="en-US" sz="6000" b="1" dirty="0">
              <a:solidFill>
                <a:srgbClr val="7030A0"/>
              </a:solidFill>
            </a:endParaRPr>
          </a:p>
        </p:txBody>
      </p:sp>
      <p:sp>
        <p:nvSpPr>
          <p:cNvPr id="11" name="Rectangle 10"/>
          <p:cNvSpPr/>
          <p:nvPr/>
        </p:nvSpPr>
        <p:spPr>
          <a:xfrm>
            <a:off x="7873717" y="2905922"/>
            <a:ext cx="2663472" cy="7795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rgbClr val="7030A0"/>
                </a:solidFill>
              </a:rPr>
              <a:t> الخلفاء</a:t>
            </a:r>
            <a:endParaRPr lang="en-US" sz="3600" dirty="0"/>
          </a:p>
        </p:txBody>
      </p:sp>
      <p:sp>
        <p:nvSpPr>
          <p:cNvPr id="13" name="Rectangle 12"/>
          <p:cNvSpPr/>
          <p:nvPr/>
        </p:nvSpPr>
        <p:spPr>
          <a:xfrm>
            <a:off x="7883815" y="3677118"/>
            <a:ext cx="2663472" cy="6835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rgbClr val="7030A0"/>
                </a:solidFill>
              </a:rPr>
              <a:t> المبشرة</a:t>
            </a:r>
            <a:endParaRPr lang="en-US" sz="3600" b="1" dirty="0">
              <a:solidFill>
                <a:srgbClr val="7030A0"/>
              </a:solidFill>
            </a:endParaRPr>
          </a:p>
        </p:txBody>
      </p:sp>
      <p:sp>
        <p:nvSpPr>
          <p:cNvPr id="33" name="Rectangle 32"/>
          <p:cNvSpPr/>
          <p:nvPr/>
        </p:nvSpPr>
        <p:spPr>
          <a:xfrm>
            <a:off x="1771426" y="5889037"/>
            <a:ext cx="2652584" cy="72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rgbClr val="7030A0"/>
                </a:solidFill>
              </a:rPr>
              <a:t>الراشدون</a:t>
            </a:r>
            <a:endParaRPr lang="en-US" sz="3600" b="1" dirty="0">
              <a:solidFill>
                <a:srgbClr val="7030A0"/>
              </a:solidFill>
            </a:endParaRPr>
          </a:p>
        </p:txBody>
      </p:sp>
      <p:sp>
        <p:nvSpPr>
          <p:cNvPr id="34" name="Rectangle 33"/>
          <p:cNvSpPr/>
          <p:nvPr/>
        </p:nvSpPr>
        <p:spPr>
          <a:xfrm>
            <a:off x="1759069" y="5195468"/>
            <a:ext cx="2652584" cy="7741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b="1" dirty="0" smtClean="0">
                <a:solidFill>
                  <a:srgbClr val="7030A0"/>
                </a:solidFill>
              </a:rPr>
              <a:t>بالجنة</a:t>
            </a:r>
            <a:endParaRPr lang="en-US" sz="3600" b="1" dirty="0">
              <a:solidFill>
                <a:srgbClr val="7030A0"/>
              </a:solidFill>
            </a:endParaRPr>
          </a:p>
        </p:txBody>
      </p:sp>
      <p:sp>
        <p:nvSpPr>
          <p:cNvPr id="35" name="Rectangle 34"/>
          <p:cNvSpPr/>
          <p:nvPr/>
        </p:nvSpPr>
        <p:spPr>
          <a:xfrm>
            <a:off x="1677182" y="3738679"/>
            <a:ext cx="2652584" cy="7256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rgbClr val="7030A0"/>
                </a:solidFill>
              </a:rPr>
              <a:t>   الى المدينة</a:t>
            </a:r>
            <a:endParaRPr lang="en-US" sz="3600" b="1" dirty="0">
              <a:solidFill>
                <a:srgbClr val="7030A0"/>
              </a:solidFill>
            </a:endParaRPr>
          </a:p>
        </p:txBody>
      </p:sp>
      <p:sp>
        <p:nvSpPr>
          <p:cNvPr id="36" name="Rectangle 35"/>
          <p:cNvSpPr/>
          <p:nvPr/>
        </p:nvSpPr>
        <p:spPr>
          <a:xfrm>
            <a:off x="1778822" y="4505203"/>
            <a:ext cx="2652584" cy="6860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rgbClr val="7030A0"/>
                </a:solidFill>
              </a:rPr>
              <a:t>الإسراء</a:t>
            </a:r>
            <a:endParaRPr lang="en-US" sz="3600" b="1" dirty="0">
              <a:solidFill>
                <a:srgbClr val="7030A0"/>
              </a:solidFill>
            </a:endParaRPr>
          </a:p>
        </p:txBody>
      </p:sp>
      <p:sp>
        <p:nvSpPr>
          <p:cNvPr id="37" name="Rectangle 36"/>
          <p:cNvSpPr/>
          <p:nvPr/>
        </p:nvSpPr>
        <p:spPr>
          <a:xfrm>
            <a:off x="1765174" y="2968324"/>
            <a:ext cx="2652584" cy="7417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rgbClr val="7030A0"/>
                </a:solidFill>
              </a:rPr>
              <a:t>الاصنام</a:t>
            </a:r>
            <a:endParaRPr lang="en-US" sz="3600" b="1" dirty="0">
              <a:solidFill>
                <a:srgbClr val="7030A0"/>
              </a:solidFill>
            </a:endParaRPr>
          </a:p>
        </p:txBody>
      </p:sp>
      <p:sp>
        <p:nvSpPr>
          <p:cNvPr id="38" name="Rectangle 37"/>
          <p:cNvSpPr/>
          <p:nvPr/>
        </p:nvSpPr>
        <p:spPr>
          <a:xfrm>
            <a:off x="7952125" y="5201102"/>
            <a:ext cx="2652584" cy="7167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rgbClr val="7030A0"/>
                </a:solidFill>
              </a:rPr>
              <a:t>قصة</a:t>
            </a:r>
            <a:endParaRPr lang="en-US" sz="3600" b="1" dirty="0">
              <a:solidFill>
                <a:srgbClr val="7030A0"/>
              </a:solidFill>
            </a:endParaRPr>
          </a:p>
        </p:txBody>
      </p:sp>
      <p:sp>
        <p:nvSpPr>
          <p:cNvPr id="39" name="Rectangle 38"/>
          <p:cNvSpPr/>
          <p:nvPr/>
        </p:nvSpPr>
        <p:spPr>
          <a:xfrm>
            <a:off x="8106680" y="4416535"/>
            <a:ext cx="2320209" cy="7167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rgbClr val="7030A0"/>
                </a:solidFill>
              </a:rPr>
              <a:t>عبادة</a:t>
            </a:r>
            <a:endParaRPr lang="en-US" sz="3600" b="1" dirty="0">
              <a:solidFill>
                <a:srgbClr val="7030A0"/>
              </a:solidFill>
            </a:endParaRPr>
          </a:p>
        </p:txBody>
      </p:sp>
      <p:sp>
        <p:nvSpPr>
          <p:cNvPr id="40" name="Rectangle 39"/>
          <p:cNvSpPr/>
          <p:nvPr/>
        </p:nvSpPr>
        <p:spPr>
          <a:xfrm>
            <a:off x="7952125" y="5799758"/>
            <a:ext cx="2652584" cy="7989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rgbClr val="7030A0"/>
                </a:solidFill>
              </a:rPr>
              <a:t>الهجرة</a:t>
            </a:r>
            <a:endParaRPr lang="en-US" sz="3600" b="1" dirty="0">
              <a:solidFill>
                <a:srgbClr val="7030A0"/>
              </a:solidFill>
            </a:endParaRPr>
          </a:p>
        </p:txBody>
      </p:sp>
      <p:cxnSp>
        <p:nvCxnSpPr>
          <p:cNvPr id="43" name="Straight Connector 42"/>
          <p:cNvCxnSpPr/>
          <p:nvPr/>
        </p:nvCxnSpPr>
        <p:spPr>
          <a:xfrm flipV="1">
            <a:off x="3834785" y="3439236"/>
            <a:ext cx="4708714" cy="2740950"/>
          </a:xfrm>
          <a:prstGeom prst="line">
            <a:avLst/>
          </a:prstGeom>
        </p:spPr>
        <p:style>
          <a:lnRef idx="1">
            <a:schemeClr val="accent2"/>
          </a:lnRef>
          <a:fillRef idx="0">
            <a:schemeClr val="accent2"/>
          </a:fillRef>
          <a:effectRef idx="0">
            <a:schemeClr val="accent2"/>
          </a:effectRef>
          <a:fontRef idx="minor">
            <a:schemeClr val="tx1"/>
          </a:fontRef>
        </p:style>
      </p:cxnSp>
      <p:cxnSp>
        <p:nvCxnSpPr>
          <p:cNvPr id="45" name="Straight Connector 44"/>
          <p:cNvCxnSpPr/>
          <p:nvPr/>
        </p:nvCxnSpPr>
        <p:spPr>
          <a:xfrm>
            <a:off x="3695162" y="3327135"/>
            <a:ext cx="4971166" cy="1394990"/>
          </a:xfrm>
          <a:prstGeom prst="line">
            <a:avLst/>
          </a:prstGeom>
        </p:spPr>
        <p:style>
          <a:lnRef idx="1">
            <a:schemeClr val="accent2"/>
          </a:lnRef>
          <a:fillRef idx="0">
            <a:schemeClr val="accent2"/>
          </a:fillRef>
          <a:effectRef idx="0">
            <a:schemeClr val="accent2"/>
          </a:effectRef>
          <a:fontRef idx="minor">
            <a:schemeClr val="tx1"/>
          </a:fontRef>
        </p:style>
      </p:cxnSp>
      <p:cxnSp>
        <p:nvCxnSpPr>
          <p:cNvPr id="47" name="Straight Connector 46"/>
          <p:cNvCxnSpPr/>
          <p:nvPr/>
        </p:nvCxnSpPr>
        <p:spPr>
          <a:xfrm>
            <a:off x="3684895" y="4094328"/>
            <a:ext cx="5022377" cy="1978926"/>
          </a:xfrm>
          <a:prstGeom prst="line">
            <a:avLst/>
          </a:prstGeom>
        </p:spPr>
        <p:style>
          <a:lnRef idx="1">
            <a:schemeClr val="accent2"/>
          </a:lnRef>
          <a:fillRef idx="0">
            <a:schemeClr val="accent2"/>
          </a:fillRef>
          <a:effectRef idx="0">
            <a:schemeClr val="accent2"/>
          </a:effectRef>
          <a:fontRef idx="minor">
            <a:schemeClr val="tx1"/>
          </a:fontRef>
        </p:style>
      </p:cxnSp>
      <p:cxnSp>
        <p:nvCxnSpPr>
          <p:cNvPr id="50" name="Straight Connector 49"/>
          <p:cNvCxnSpPr/>
          <p:nvPr/>
        </p:nvCxnSpPr>
        <p:spPr>
          <a:xfrm flipV="1">
            <a:off x="3753133" y="4053385"/>
            <a:ext cx="4776717" cy="1446663"/>
          </a:xfrm>
          <a:prstGeom prst="line">
            <a:avLst/>
          </a:prstGeom>
        </p:spPr>
        <p:style>
          <a:lnRef idx="1">
            <a:schemeClr val="accent2"/>
          </a:lnRef>
          <a:fillRef idx="0">
            <a:schemeClr val="accent2"/>
          </a:fillRef>
          <a:effectRef idx="0">
            <a:schemeClr val="accent2"/>
          </a:effectRef>
          <a:fontRef idx="minor">
            <a:schemeClr val="tx1"/>
          </a:fontRef>
        </p:style>
      </p:cxnSp>
      <p:cxnSp>
        <p:nvCxnSpPr>
          <p:cNvPr id="53" name="Straight Connector 52"/>
          <p:cNvCxnSpPr/>
          <p:nvPr/>
        </p:nvCxnSpPr>
        <p:spPr>
          <a:xfrm>
            <a:off x="3753134" y="4790364"/>
            <a:ext cx="5008729" cy="709684"/>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xmlns="" val="113469037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1000" fill="hold"/>
                                        <p:tgtEl>
                                          <p:spTgt spid="5"/>
                                        </p:tgtEl>
                                        <p:attrNameLst>
                                          <p:attrName>ppt_w</p:attrName>
                                        </p:attrNameLst>
                                      </p:cBhvr>
                                      <p:tavLst>
                                        <p:tav tm="0">
                                          <p:val>
                                            <p:strVal val="#ppt_w*0.70"/>
                                          </p:val>
                                        </p:tav>
                                        <p:tav tm="100000">
                                          <p:val>
                                            <p:strVal val="#ppt_w"/>
                                          </p:val>
                                        </p:tav>
                                      </p:tavLst>
                                    </p:anim>
                                    <p:anim calcmode="lin" valueType="num">
                                      <p:cBhvr>
                                        <p:cTn id="26" dur="1000" fill="hold"/>
                                        <p:tgtEl>
                                          <p:spTgt spid="5"/>
                                        </p:tgtEl>
                                        <p:attrNameLst>
                                          <p:attrName>ppt_h</p:attrName>
                                        </p:attrNameLst>
                                      </p:cBhvr>
                                      <p:tavLst>
                                        <p:tav tm="0">
                                          <p:val>
                                            <p:strVal val="#ppt_h"/>
                                          </p:val>
                                        </p:tav>
                                        <p:tav tm="100000">
                                          <p:val>
                                            <p:strVal val="#ppt_h"/>
                                          </p:val>
                                        </p:tav>
                                      </p:tavLst>
                                    </p:anim>
                                    <p:animEffect transition="in" filter="fade">
                                      <p:cBhvr>
                                        <p:cTn id="27" dur="10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ppt_x"/>
                                          </p:val>
                                        </p:tav>
                                        <p:tav tm="100000">
                                          <p:val>
                                            <p:strVal val="#ppt_x"/>
                                          </p:val>
                                        </p:tav>
                                      </p:tavLst>
                                    </p:anim>
                                    <p:anim calcmode="lin" valueType="num">
                                      <p:cBhvr additive="base">
                                        <p:cTn id="33" dur="500" fill="hold"/>
                                        <p:tgtEl>
                                          <p:spTgt spid="11"/>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500" fill="hold"/>
                                        <p:tgtEl>
                                          <p:spTgt spid="13"/>
                                        </p:tgtEl>
                                        <p:attrNameLst>
                                          <p:attrName>ppt_x</p:attrName>
                                        </p:attrNameLst>
                                      </p:cBhvr>
                                      <p:tavLst>
                                        <p:tav tm="0">
                                          <p:val>
                                            <p:strVal val="#ppt_x"/>
                                          </p:val>
                                        </p:tav>
                                        <p:tav tm="100000">
                                          <p:val>
                                            <p:strVal val="#ppt_x"/>
                                          </p:val>
                                        </p:tav>
                                      </p:tavLst>
                                    </p:anim>
                                    <p:anim calcmode="lin" valueType="num">
                                      <p:cBhvr additive="base">
                                        <p:cTn id="37" dur="500" fill="hold"/>
                                        <p:tgtEl>
                                          <p:spTgt spid="13"/>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39"/>
                                        </p:tgtEl>
                                        <p:attrNameLst>
                                          <p:attrName>style.visibility</p:attrName>
                                        </p:attrNameLst>
                                      </p:cBhvr>
                                      <p:to>
                                        <p:strVal val="visible"/>
                                      </p:to>
                                    </p:set>
                                    <p:anim calcmode="lin" valueType="num">
                                      <p:cBhvr additive="base">
                                        <p:cTn id="40" dur="500" fill="hold"/>
                                        <p:tgtEl>
                                          <p:spTgt spid="39"/>
                                        </p:tgtEl>
                                        <p:attrNameLst>
                                          <p:attrName>ppt_x</p:attrName>
                                        </p:attrNameLst>
                                      </p:cBhvr>
                                      <p:tavLst>
                                        <p:tav tm="0">
                                          <p:val>
                                            <p:strVal val="#ppt_x"/>
                                          </p:val>
                                        </p:tav>
                                        <p:tav tm="100000">
                                          <p:val>
                                            <p:strVal val="#ppt_x"/>
                                          </p:val>
                                        </p:tav>
                                      </p:tavLst>
                                    </p:anim>
                                    <p:anim calcmode="lin" valueType="num">
                                      <p:cBhvr additive="base">
                                        <p:cTn id="41" dur="500" fill="hold"/>
                                        <p:tgtEl>
                                          <p:spTgt spid="39"/>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38"/>
                                        </p:tgtEl>
                                        <p:attrNameLst>
                                          <p:attrName>style.visibility</p:attrName>
                                        </p:attrNameLst>
                                      </p:cBhvr>
                                      <p:to>
                                        <p:strVal val="visible"/>
                                      </p:to>
                                    </p:set>
                                    <p:anim calcmode="lin" valueType="num">
                                      <p:cBhvr additive="base">
                                        <p:cTn id="44" dur="500" fill="hold"/>
                                        <p:tgtEl>
                                          <p:spTgt spid="38"/>
                                        </p:tgtEl>
                                        <p:attrNameLst>
                                          <p:attrName>ppt_x</p:attrName>
                                        </p:attrNameLst>
                                      </p:cBhvr>
                                      <p:tavLst>
                                        <p:tav tm="0">
                                          <p:val>
                                            <p:strVal val="#ppt_x"/>
                                          </p:val>
                                        </p:tav>
                                        <p:tav tm="100000">
                                          <p:val>
                                            <p:strVal val="#ppt_x"/>
                                          </p:val>
                                        </p:tav>
                                      </p:tavLst>
                                    </p:anim>
                                    <p:anim calcmode="lin" valueType="num">
                                      <p:cBhvr additive="base">
                                        <p:cTn id="45" dur="500" fill="hold"/>
                                        <p:tgtEl>
                                          <p:spTgt spid="38"/>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40"/>
                                        </p:tgtEl>
                                        <p:attrNameLst>
                                          <p:attrName>style.visibility</p:attrName>
                                        </p:attrNameLst>
                                      </p:cBhvr>
                                      <p:to>
                                        <p:strVal val="visible"/>
                                      </p:to>
                                    </p:set>
                                    <p:anim calcmode="lin" valueType="num">
                                      <p:cBhvr additive="base">
                                        <p:cTn id="48" dur="500" fill="hold"/>
                                        <p:tgtEl>
                                          <p:spTgt spid="40"/>
                                        </p:tgtEl>
                                        <p:attrNameLst>
                                          <p:attrName>ppt_x</p:attrName>
                                        </p:attrNameLst>
                                      </p:cBhvr>
                                      <p:tavLst>
                                        <p:tav tm="0">
                                          <p:val>
                                            <p:strVal val="#ppt_x"/>
                                          </p:val>
                                        </p:tav>
                                        <p:tav tm="100000">
                                          <p:val>
                                            <p:strVal val="#ppt_x"/>
                                          </p:val>
                                        </p:tav>
                                      </p:tavLst>
                                    </p:anim>
                                    <p:anim calcmode="lin" valueType="num">
                                      <p:cBhvr additive="base">
                                        <p:cTn id="49"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grpId="0" nodeType="clickEffect">
                                  <p:stCondLst>
                                    <p:cond delay="0"/>
                                  </p:stCondLst>
                                  <p:childTnLst>
                                    <p:set>
                                      <p:cBhvr>
                                        <p:cTn id="53" dur="1" fill="hold">
                                          <p:stCondLst>
                                            <p:cond delay="0"/>
                                          </p:stCondLst>
                                        </p:cTn>
                                        <p:tgtEl>
                                          <p:spTgt spid="37"/>
                                        </p:tgtEl>
                                        <p:attrNameLst>
                                          <p:attrName>style.visibility</p:attrName>
                                        </p:attrNameLst>
                                      </p:cBhvr>
                                      <p:to>
                                        <p:strVal val="visible"/>
                                      </p:to>
                                    </p:set>
                                    <p:anim calcmode="lin" valueType="num">
                                      <p:cBhvr>
                                        <p:cTn id="54" dur="1000" fill="hold"/>
                                        <p:tgtEl>
                                          <p:spTgt spid="37"/>
                                        </p:tgtEl>
                                        <p:attrNameLst>
                                          <p:attrName>ppt_w</p:attrName>
                                        </p:attrNameLst>
                                      </p:cBhvr>
                                      <p:tavLst>
                                        <p:tav tm="0">
                                          <p:val>
                                            <p:strVal val="#ppt_w*0.70"/>
                                          </p:val>
                                        </p:tav>
                                        <p:tav tm="100000">
                                          <p:val>
                                            <p:strVal val="#ppt_w"/>
                                          </p:val>
                                        </p:tav>
                                      </p:tavLst>
                                    </p:anim>
                                    <p:anim calcmode="lin" valueType="num">
                                      <p:cBhvr>
                                        <p:cTn id="55" dur="1000" fill="hold"/>
                                        <p:tgtEl>
                                          <p:spTgt spid="37"/>
                                        </p:tgtEl>
                                        <p:attrNameLst>
                                          <p:attrName>ppt_h</p:attrName>
                                        </p:attrNameLst>
                                      </p:cBhvr>
                                      <p:tavLst>
                                        <p:tav tm="0">
                                          <p:val>
                                            <p:strVal val="#ppt_h"/>
                                          </p:val>
                                        </p:tav>
                                        <p:tav tm="100000">
                                          <p:val>
                                            <p:strVal val="#ppt_h"/>
                                          </p:val>
                                        </p:tav>
                                      </p:tavLst>
                                    </p:anim>
                                    <p:animEffect transition="in" filter="fade">
                                      <p:cBhvr>
                                        <p:cTn id="56" dur="1000"/>
                                        <p:tgtEl>
                                          <p:spTgt spid="37"/>
                                        </p:tgtEl>
                                      </p:cBhvr>
                                    </p:animEffect>
                                  </p:childTnLst>
                                </p:cTn>
                              </p:par>
                              <p:par>
                                <p:cTn id="57" presetID="55" presetClass="entr" presetSubtype="0" fill="hold" grpId="0" nodeType="withEffect">
                                  <p:stCondLst>
                                    <p:cond delay="0"/>
                                  </p:stCondLst>
                                  <p:childTnLst>
                                    <p:set>
                                      <p:cBhvr>
                                        <p:cTn id="58" dur="1" fill="hold">
                                          <p:stCondLst>
                                            <p:cond delay="0"/>
                                          </p:stCondLst>
                                        </p:cTn>
                                        <p:tgtEl>
                                          <p:spTgt spid="36"/>
                                        </p:tgtEl>
                                        <p:attrNameLst>
                                          <p:attrName>style.visibility</p:attrName>
                                        </p:attrNameLst>
                                      </p:cBhvr>
                                      <p:to>
                                        <p:strVal val="visible"/>
                                      </p:to>
                                    </p:set>
                                    <p:anim calcmode="lin" valueType="num">
                                      <p:cBhvr>
                                        <p:cTn id="59" dur="1000" fill="hold"/>
                                        <p:tgtEl>
                                          <p:spTgt spid="36"/>
                                        </p:tgtEl>
                                        <p:attrNameLst>
                                          <p:attrName>ppt_w</p:attrName>
                                        </p:attrNameLst>
                                      </p:cBhvr>
                                      <p:tavLst>
                                        <p:tav tm="0">
                                          <p:val>
                                            <p:strVal val="#ppt_w*0.70"/>
                                          </p:val>
                                        </p:tav>
                                        <p:tav tm="100000">
                                          <p:val>
                                            <p:strVal val="#ppt_w"/>
                                          </p:val>
                                        </p:tav>
                                      </p:tavLst>
                                    </p:anim>
                                    <p:anim calcmode="lin" valueType="num">
                                      <p:cBhvr>
                                        <p:cTn id="60" dur="1000" fill="hold"/>
                                        <p:tgtEl>
                                          <p:spTgt spid="36"/>
                                        </p:tgtEl>
                                        <p:attrNameLst>
                                          <p:attrName>ppt_h</p:attrName>
                                        </p:attrNameLst>
                                      </p:cBhvr>
                                      <p:tavLst>
                                        <p:tav tm="0">
                                          <p:val>
                                            <p:strVal val="#ppt_h"/>
                                          </p:val>
                                        </p:tav>
                                        <p:tav tm="100000">
                                          <p:val>
                                            <p:strVal val="#ppt_h"/>
                                          </p:val>
                                        </p:tav>
                                      </p:tavLst>
                                    </p:anim>
                                    <p:animEffect transition="in" filter="fade">
                                      <p:cBhvr>
                                        <p:cTn id="61" dur="1000"/>
                                        <p:tgtEl>
                                          <p:spTgt spid="36"/>
                                        </p:tgtEl>
                                      </p:cBhvr>
                                    </p:animEffect>
                                  </p:childTnLst>
                                </p:cTn>
                              </p:par>
                              <p:par>
                                <p:cTn id="62" presetID="55" presetClass="entr" presetSubtype="0" fill="hold" grpId="0" nodeType="withEffect">
                                  <p:stCondLst>
                                    <p:cond delay="0"/>
                                  </p:stCondLst>
                                  <p:childTnLst>
                                    <p:set>
                                      <p:cBhvr>
                                        <p:cTn id="63" dur="1" fill="hold">
                                          <p:stCondLst>
                                            <p:cond delay="0"/>
                                          </p:stCondLst>
                                        </p:cTn>
                                        <p:tgtEl>
                                          <p:spTgt spid="35"/>
                                        </p:tgtEl>
                                        <p:attrNameLst>
                                          <p:attrName>style.visibility</p:attrName>
                                        </p:attrNameLst>
                                      </p:cBhvr>
                                      <p:to>
                                        <p:strVal val="visible"/>
                                      </p:to>
                                    </p:set>
                                    <p:anim calcmode="lin" valueType="num">
                                      <p:cBhvr>
                                        <p:cTn id="64" dur="1000" fill="hold"/>
                                        <p:tgtEl>
                                          <p:spTgt spid="35"/>
                                        </p:tgtEl>
                                        <p:attrNameLst>
                                          <p:attrName>ppt_w</p:attrName>
                                        </p:attrNameLst>
                                      </p:cBhvr>
                                      <p:tavLst>
                                        <p:tav tm="0">
                                          <p:val>
                                            <p:strVal val="#ppt_w*0.70"/>
                                          </p:val>
                                        </p:tav>
                                        <p:tav tm="100000">
                                          <p:val>
                                            <p:strVal val="#ppt_w"/>
                                          </p:val>
                                        </p:tav>
                                      </p:tavLst>
                                    </p:anim>
                                    <p:anim calcmode="lin" valueType="num">
                                      <p:cBhvr>
                                        <p:cTn id="65" dur="1000" fill="hold"/>
                                        <p:tgtEl>
                                          <p:spTgt spid="35"/>
                                        </p:tgtEl>
                                        <p:attrNameLst>
                                          <p:attrName>ppt_h</p:attrName>
                                        </p:attrNameLst>
                                      </p:cBhvr>
                                      <p:tavLst>
                                        <p:tav tm="0">
                                          <p:val>
                                            <p:strVal val="#ppt_h"/>
                                          </p:val>
                                        </p:tav>
                                        <p:tav tm="100000">
                                          <p:val>
                                            <p:strVal val="#ppt_h"/>
                                          </p:val>
                                        </p:tav>
                                      </p:tavLst>
                                    </p:anim>
                                    <p:animEffect transition="in" filter="fade">
                                      <p:cBhvr>
                                        <p:cTn id="66" dur="1000"/>
                                        <p:tgtEl>
                                          <p:spTgt spid="35"/>
                                        </p:tgtEl>
                                      </p:cBhvr>
                                    </p:animEffect>
                                  </p:childTnLst>
                                </p:cTn>
                              </p:par>
                              <p:par>
                                <p:cTn id="67" presetID="55" presetClass="entr" presetSubtype="0" fill="hold" grpId="0" nodeType="withEffect">
                                  <p:stCondLst>
                                    <p:cond delay="0"/>
                                  </p:stCondLst>
                                  <p:childTnLst>
                                    <p:set>
                                      <p:cBhvr>
                                        <p:cTn id="68" dur="1" fill="hold">
                                          <p:stCondLst>
                                            <p:cond delay="0"/>
                                          </p:stCondLst>
                                        </p:cTn>
                                        <p:tgtEl>
                                          <p:spTgt spid="34"/>
                                        </p:tgtEl>
                                        <p:attrNameLst>
                                          <p:attrName>style.visibility</p:attrName>
                                        </p:attrNameLst>
                                      </p:cBhvr>
                                      <p:to>
                                        <p:strVal val="visible"/>
                                      </p:to>
                                    </p:set>
                                    <p:anim calcmode="lin" valueType="num">
                                      <p:cBhvr>
                                        <p:cTn id="69" dur="1000" fill="hold"/>
                                        <p:tgtEl>
                                          <p:spTgt spid="34"/>
                                        </p:tgtEl>
                                        <p:attrNameLst>
                                          <p:attrName>ppt_w</p:attrName>
                                        </p:attrNameLst>
                                      </p:cBhvr>
                                      <p:tavLst>
                                        <p:tav tm="0">
                                          <p:val>
                                            <p:strVal val="#ppt_w*0.70"/>
                                          </p:val>
                                        </p:tav>
                                        <p:tav tm="100000">
                                          <p:val>
                                            <p:strVal val="#ppt_w"/>
                                          </p:val>
                                        </p:tav>
                                      </p:tavLst>
                                    </p:anim>
                                    <p:anim calcmode="lin" valueType="num">
                                      <p:cBhvr>
                                        <p:cTn id="70" dur="1000" fill="hold"/>
                                        <p:tgtEl>
                                          <p:spTgt spid="34"/>
                                        </p:tgtEl>
                                        <p:attrNameLst>
                                          <p:attrName>ppt_h</p:attrName>
                                        </p:attrNameLst>
                                      </p:cBhvr>
                                      <p:tavLst>
                                        <p:tav tm="0">
                                          <p:val>
                                            <p:strVal val="#ppt_h"/>
                                          </p:val>
                                        </p:tav>
                                        <p:tav tm="100000">
                                          <p:val>
                                            <p:strVal val="#ppt_h"/>
                                          </p:val>
                                        </p:tav>
                                      </p:tavLst>
                                    </p:anim>
                                    <p:animEffect transition="in" filter="fade">
                                      <p:cBhvr>
                                        <p:cTn id="71" dur="1000"/>
                                        <p:tgtEl>
                                          <p:spTgt spid="34"/>
                                        </p:tgtEl>
                                      </p:cBhvr>
                                    </p:animEffect>
                                  </p:childTnLst>
                                </p:cTn>
                              </p:par>
                              <p:par>
                                <p:cTn id="72" presetID="55" presetClass="entr" presetSubtype="0" fill="hold" grpId="0" nodeType="withEffect">
                                  <p:stCondLst>
                                    <p:cond delay="0"/>
                                  </p:stCondLst>
                                  <p:childTnLst>
                                    <p:set>
                                      <p:cBhvr>
                                        <p:cTn id="73" dur="1" fill="hold">
                                          <p:stCondLst>
                                            <p:cond delay="0"/>
                                          </p:stCondLst>
                                        </p:cTn>
                                        <p:tgtEl>
                                          <p:spTgt spid="33"/>
                                        </p:tgtEl>
                                        <p:attrNameLst>
                                          <p:attrName>style.visibility</p:attrName>
                                        </p:attrNameLst>
                                      </p:cBhvr>
                                      <p:to>
                                        <p:strVal val="visible"/>
                                      </p:to>
                                    </p:set>
                                    <p:anim calcmode="lin" valueType="num">
                                      <p:cBhvr>
                                        <p:cTn id="74" dur="1000" fill="hold"/>
                                        <p:tgtEl>
                                          <p:spTgt spid="33"/>
                                        </p:tgtEl>
                                        <p:attrNameLst>
                                          <p:attrName>ppt_w</p:attrName>
                                        </p:attrNameLst>
                                      </p:cBhvr>
                                      <p:tavLst>
                                        <p:tav tm="0">
                                          <p:val>
                                            <p:strVal val="#ppt_w*0.70"/>
                                          </p:val>
                                        </p:tav>
                                        <p:tav tm="100000">
                                          <p:val>
                                            <p:strVal val="#ppt_w"/>
                                          </p:val>
                                        </p:tav>
                                      </p:tavLst>
                                    </p:anim>
                                    <p:anim calcmode="lin" valueType="num">
                                      <p:cBhvr>
                                        <p:cTn id="75" dur="1000" fill="hold"/>
                                        <p:tgtEl>
                                          <p:spTgt spid="33"/>
                                        </p:tgtEl>
                                        <p:attrNameLst>
                                          <p:attrName>ppt_h</p:attrName>
                                        </p:attrNameLst>
                                      </p:cBhvr>
                                      <p:tavLst>
                                        <p:tav tm="0">
                                          <p:val>
                                            <p:strVal val="#ppt_h"/>
                                          </p:val>
                                        </p:tav>
                                        <p:tav tm="100000">
                                          <p:val>
                                            <p:strVal val="#ppt_h"/>
                                          </p:val>
                                        </p:tav>
                                      </p:tavLst>
                                    </p:anim>
                                    <p:animEffect transition="in" filter="fade">
                                      <p:cBhvr>
                                        <p:cTn id="76" dur="1000"/>
                                        <p:tgtEl>
                                          <p:spTgt spid="33"/>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nodeType="clickEffect">
                                  <p:stCondLst>
                                    <p:cond delay="0"/>
                                  </p:stCondLst>
                                  <p:childTnLst>
                                    <p:set>
                                      <p:cBhvr>
                                        <p:cTn id="80" dur="1" fill="hold">
                                          <p:stCondLst>
                                            <p:cond delay="0"/>
                                          </p:stCondLst>
                                        </p:cTn>
                                        <p:tgtEl>
                                          <p:spTgt spid="43"/>
                                        </p:tgtEl>
                                        <p:attrNameLst>
                                          <p:attrName>style.visibility</p:attrName>
                                        </p:attrNameLst>
                                      </p:cBhvr>
                                      <p:to>
                                        <p:strVal val="visible"/>
                                      </p:to>
                                    </p:set>
                                    <p:animEffect transition="in" filter="fade">
                                      <p:cBhvr>
                                        <p:cTn id="81" dur="2000"/>
                                        <p:tgtEl>
                                          <p:spTgt spid="43"/>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nodeType="clickEffect">
                                  <p:stCondLst>
                                    <p:cond delay="0"/>
                                  </p:stCondLst>
                                  <p:childTnLst>
                                    <p:set>
                                      <p:cBhvr>
                                        <p:cTn id="85" dur="1" fill="hold">
                                          <p:stCondLst>
                                            <p:cond delay="0"/>
                                          </p:stCondLst>
                                        </p:cTn>
                                        <p:tgtEl>
                                          <p:spTgt spid="50"/>
                                        </p:tgtEl>
                                        <p:attrNameLst>
                                          <p:attrName>style.visibility</p:attrName>
                                        </p:attrNameLst>
                                      </p:cBhvr>
                                      <p:to>
                                        <p:strVal val="visible"/>
                                      </p:to>
                                    </p:set>
                                    <p:animEffect transition="in" filter="fade">
                                      <p:cBhvr>
                                        <p:cTn id="86" dur="2000"/>
                                        <p:tgtEl>
                                          <p:spTgt spid="50"/>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nodeType="clickEffect">
                                  <p:stCondLst>
                                    <p:cond delay="0"/>
                                  </p:stCondLst>
                                  <p:childTnLst>
                                    <p:set>
                                      <p:cBhvr>
                                        <p:cTn id="90" dur="1" fill="hold">
                                          <p:stCondLst>
                                            <p:cond delay="0"/>
                                          </p:stCondLst>
                                        </p:cTn>
                                        <p:tgtEl>
                                          <p:spTgt spid="45"/>
                                        </p:tgtEl>
                                        <p:attrNameLst>
                                          <p:attrName>style.visibility</p:attrName>
                                        </p:attrNameLst>
                                      </p:cBhvr>
                                      <p:to>
                                        <p:strVal val="visible"/>
                                      </p:to>
                                    </p:set>
                                    <p:animEffect transition="in" filter="fade">
                                      <p:cBhvr>
                                        <p:cTn id="91" dur="2000"/>
                                        <p:tgtEl>
                                          <p:spTgt spid="45"/>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nodeType="clickEffect">
                                  <p:stCondLst>
                                    <p:cond delay="0"/>
                                  </p:stCondLst>
                                  <p:childTnLst>
                                    <p:set>
                                      <p:cBhvr>
                                        <p:cTn id="95" dur="1" fill="hold">
                                          <p:stCondLst>
                                            <p:cond delay="0"/>
                                          </p:stCondLst>
                                        </p:cTn>
                                        <p:tgtEl>
                                          <p:spTgt spid="53"/>
                                        </p:tgtEl>
                                        <p:attrNameLst>
                                          <p:attrName>style.visibility</p:attrName>
                                        </p:attrNameLst>
                                      </p:cBhvr>
                                      <p:to>
                                        <p:strVal val="visible"/>
                                      </p:to>
                                    </p:set>
                                    <p:animEffect transition="in" filter="fade">
                                      <p:cBhvr>
                                        <p:cTn id="96" dur="2000"/>
                                        <p:tgtEl>
                                          <p:spTgt spid="53"/>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nodeType="clickEffect">
                                  <p:stCondLst>
                                    <p:cond delay="0"/>
                                  </p:stCondLst>
                                  <p:childTnLst>
                                    <p:set>
                                      <p:cBhvr>
                                        <p:cTn id="100" dur="1" fill="hold">
                                          <p:stCondLst>
                                            <p:cond delay="0"/>
                                          </p:stCondLst>
                                        </p:cTn>
                                        <p:tgtEl>
                                          <p:spTgt spid="47"/>
                                        </p:tgtEl>
                                        <p:attrNameLst>
                                          <p:attrName>style.visibility</p:attrName>
                                        </p:attrNameLst>
                                      </p:cBhvr>
                                      <p:to>
                                        <p:strVal val="visible"/>
                                      </p:to>
                                    </p:set>
                                    <p:animEffect transition="in" filter="fade">
                                      <p:cBhvr>
                                        <p:cTn id="101" dur="20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animBg="1"/>
      <p:bldP spid="11" grpId="0"/>
      <p:bldP spid="13" grpId="0"/>
      <p:bldP spid="33" grpId="0"/>
      <p:bldP spid="34" grpId="0"/>
      <p:bldP spid="35" grpId="0"/>
      <p:bldP spid="36" grpId="0"/>
      <p:bldP spid="37" grpId="0"/>
      <p:bldP spid="38" grpId="0"/>
      <p:bldP spid="39" grpId="0"/>
      <p:bldP spid="40"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Horizontal Scroll 4"/>
          <p:cNvSpPr/>
          <p:nvPr/>
        </p:nvSpPr>
        <p:spPr>
          <a:xfrm>
            <a:off x="3977752" y="3747320"/>
            <a:ext cx="5590059" cy="1196202"/>
          </a:xfrm>
          <a:prstGeom prst="horizontalScroll">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400" b="1" dirty="0" smtClean="0">
                <a:solidFill>
                  <a:srgbClr val="7030A0"/>
                </a:solidFill>
              </a:rPr>
              <a:t>الواجب المنزلي</a:t>
            </a:r>
            <a:endParaRPr lang="en-US" sz="5400" b="1" dirty="0">
              <a:solidFill>
                <a:srgbClr val="7030A0"/>
              </a:solidFill>
            </a:endParaRPr>
          </a:p>
        </p:txBody>
      </p:sp>
      <p:sp>
        <p:nvSpPr>
          <p:cNvPr id="8" name="Rectangle 7"/>
          <p:cNvSpPr/>
          <p:nvPr/>
        </p:nvSpPr>
        <p:spPr>
          <a:xfrm>
            <a:off x="1533675" y="4885897"/>
            <a:ext cx="10261600" cy="1876567"/>
          </a:xfrm>
          <a:prstGeom prst="rect">
            <a:avLst/>
          </a:prstGeom>
          <a:solidFill>
            <a:schemeClr val="accent1">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lnSpc>
                <a:spcPct val="150000"/>
              </a:lnSpc>
            </a:pPr>
            <a:r>
              <a:rPr lang="ar-SA" sz="4400" b="1" dirty="0" smtClean="0">
                <a:solidFill>
                  <a:srgbClr val="7030A0"/>
                </a:solidFill>
              </a:rPr>
              <a:t>من هو ابو بكر ولماذا لقب الرسول صلى الله عليه وسلم بالصديق؟</a:t>
            </a:r>
          </a:p>
        </p:txBody>
      </p:sp>
      <p:pic>
        <p:nvPicPr>
          <p:cNvPr id="7" name="Picture 6" descr="10277422_1529404553979333_8889007070542416042_n.jpg"/>
          <p:cNvPicPr>
            <a:picLocks noChangeAspect="1"/>
          </p:cNvPicPr>
          <p:nvPr/>
        </p:nvPicPr>
        <p:blipFill>
          <a:blip r:embed="rId2"/>
          <a:stretch>
            <a:fillRect/>
          </a:stretch>
        </p:blipFill>
        <p:spPr>
          <a:xfrm>
            <a:off x="1842449" y="109181"/>
            <a:ext cx="8980226" cy="3725840"/>
          </a:xfrm>
          <a:prstGeom prst="rect">
            <a:avLst/>
          </a:prstGeom>
        </p:spPr>
      </p:pic>
    </p:spTree>
    <p:extLst>
      <p:ext uri="{BB962C8B-B14F-4D97-AF65-F5344CB8AC3E}">
        <p14:creationId xmlns:p14="http://schemas.microsoft.com/office/powerpoint/2010/main" xmlns="" val="390495763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1000"/>
                                        <p:tgtEl>
                                          <p:spTgt spid="8"/>
                                        </p:tgtEl>
                                      </p:cBhvr>
                                    </p:animEffect>
                                    <p:anim calcmode="lin" valueType="num">
                                      <p:cBhvr>
                                        <p:cTn id="21" dur="1000" fill="hold"/>
                                        <p:tgtEl>
                                          <p:spTgt spid="8"/>
                                        </p:tgtEl>
                                        <p:attrNameLst>
                                          <p:attrName>ppt_x</p:attrName>
                                        </p:attrNameLst>
                                      </p:cBhvr>
                                      <p:tavLst>
                                        <p:tav tm="0">
                                          <p:val>
                                            <p:strVal val="#ppt_x"/>
                                          </p:val>
                                        </p:tav>
                                        <p:tav tm="100000">
                                          <p:val>
                                            <p:strVal val="#ppt_x"/>
                                          </p:val>
                                        </p:tav>
                                      </p:tavLst>
                                    </p:anim>
                                    <p:anim calcmode="lin" valueType="num">
                                      <p:cBhvr>
                                        <p:cTn id="2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Horizontal Scroll 3"/>
          <p:cNvSpPr/>
          <p:nvPr/>
        </p:nvSpPr>
        <p:spPr>
          <a:xfrm>
            <a:off x="2746828" y="464024"/>
            <a:ext cx="7241059" cy="1396313"/>
          </a:xfrm>
          <a:prstGeom prst="horizontalScroll">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400" b="1" dirty="0" smtClean="0">
                <a:solidFill>
                  <a:srgbClr val="7030A0"/>
                </a:solidFill>
              </a:rPr>
              <a:t>شكرا جزيلا ولكم العافية </a:t>
            </a:r>
            <a:endParaRPr lang="en-US" sz="5400" dirty="0"/>
          </a:p>
        </p:txBody>
      </p:sp>
      <p:pic>
        <p:nvPicPr>
          <p:cNvPr id="8" name="Picture 7" descr="13-07-11-images.jpg"/>
          <p:cNvPicPr>
            <a:picLocks noChangeAspect="1"/>
          </p:cNvPicPr>
          <p:nvPr/>
        </p:nvPicPr>
        <p:blipFill>
          <a:blip r:embed="rId2"/>
          <a:srcRect b="6586"/>
          <a:stretch>
            <a:fillRect/>
          </a:stretch>
        </p:blipFill>
        <p:spPr>
          <a:xfrm>
            <a:off x="1637733" y="1719617"/>
            <a:ext cx="9648968" cy="4626593"/>
          </a:xfrm>
          <a:prstGeom prst="rect">
            <a:avLst/>
          </a:prstGeom>
        </p:spPr>
      </p:pic>
    </p:spTree>
    <p:extLst>
      <p:ext uri="{BB962C8B-B14F-4D97-AF65-F5344CB8AC3E}">
        <p14:creationId xmlns:p14="http://schemas.microsoft.com/office/powerpoint/2010/main" xmlns="" val="385513725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183743" y="2256718"/>
            <a:ext cx="7347857" cy="4095054"/>
          </a:xfrm>
          <a:prstGeom prst="rect">
            <a:avLst/>
          </a:prstGeom>
          <a:noFill/>
          <a:ln>
            <a:solidFill>
              <a:schemeClr val="accent5">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6"/>
          </a:lnRef>
          <a:fillRef idx="1">
            <a:schemeClr val="lt1"/>
          </a:fillRef>
          <a:effectRef idx="0">
            <a:schemeClr val="accent6"/>
          </a:effectRef>
          <a:fontRef idx="minor">
            <a:schemeClr val="dk1"/>
          </a:fontRef>
        </p:style>
        <p:txBody>
          <a:bodyPr rtlCol="0" anchor="ctr">
            <a:normAutofit/>
          </a:bodyPr>
          <a:lstStyle/>
          <a:p>
            <a:pPr algn="ctr" rtl="1"/>
            <a:r>
              <a:rPr lang="ar-SA" sz="3600" b="1" dirty="0" smtClean="0">
                <a:ln>
                  <a:solidFill>
                    <a:schemeClr val="bg2">
                      <a:lumMod val="50000"/>
                    </a:schemeClr>
                  </a:solidFill>
                </a:ln>
                <a:solidFill>
                  <a:schemeClr val="tx1"/>
                </a:solidFill>
                <a:latin typeface="Simplified Arabic" pitchFamily="18" charset="-78"/>
                <a:cs typeface="Simplified Arabic" pitchFamily="18" charset="-78"/>
              </a:rPr>
              <a:t>محمد جعفر على</a:t>
            </a:r>
          </a:p>
          <a:p>
            <a:pPr algn="ctr" rtl="1"/>
            <a:r>
              <a:rPr lang="ar-SA" sz="3600" b="1" dirty="0" smtClean="0">
                <a:ln>
                  <a:solidFill>
                    <a:schemeClr val="bg2">
                      <a:lumMod val="50000"/>
                    </a:schemeClr>
                  </a:solidFill>
                </a:ln>
                <a:solidFill>
                  <a:schemeClr val="tx1"/>
                </a:solidFill>
                <a:latin typeface="Simplified Arabic" pitchFamily="18" charset="-78"/>
                <a:cs typeface="Simplified Arabic" pitchFamily="18" charset="-78"/>
              </a:rPr>
              <a:t>  محاضر اللغة العربية</a:t>
            </a:r>
          </a:p>
          <a:p>
            <a:pPr algn="ctr" rtl="1"/>
            <a:r>
              <a:rPr lang="ar-SA" sz="3600" b="1" dirty="0" smtClean="0">
                <a:ln>
                  <a:solidFill>
                    <a:schemeClr val="bg2">
                      <a:lumMod val="50000"/>
                    </a:schemeClr>
                  </a:solidFill>
                </a:ln>
                <a:solidFill>
                  <a:schemeClr val="tx1"/>
                </a:solidFill>
                <a:latin typeface="Simplified Arabic" pitchFamily="18" charset="-78"/>
                <a:cs typeface="Simplified Arabic" pitchFamily="18" charset="-78"/>
              </a:rPr>
              <a:t>المدرسة العالم الادرش برامبور</a:t>
            </a:r>
          </a:p>
          <a:p>
            <a:pPr algn="ctr" rtl="1"/>
            <a:r>
              <a:rPr lang="ar-SA" sz="3600" b="1" dirty="0" smtClean="0">
                <a:ln>
                  <a:solidFill>
                    <a:schemeClr val="bg2">
                      <a:lumMod val="50000"/>
                    </a:schemeClr>
                  </a:solidFill>
                </a:ln>
                <a:solidFill>
                  <a:schemeClr val="tx1"/>
                </a:solidFill>
                <a:latin typeface="Simplified Arabic" pitchFamily="18" charset="-78"/>
                <a:cs typeface="Simplified Arabic" pitchFamily="18" charset="-78"/>
              </a:rPr>
              <a:t>ساندبور سادار, ساندبورـ</a:t>
            </a:r>
          </a:p>
          <a:p>
            <a:pPr algn="ctr" rtl="1"/>
            <a:r>
              <a:rPr lang="ar-SA" sz="3600" b="1" dirty="0" smtClean="0">
                <a:ln>
                  <a:solidFill>
                    <a:schemeClr val="bg2">
                      <a:lumMod val="50000"/>
                    </a:schemeClr>
                  </a:solidFill>
                </a:ln>
                <a:solidFill>
                  <a:schemeClr val="tx1"/>
                </a:solidFill>
              </a:rPr>
              <a:t>  رقم الجوال: </a:t>
            </a:r>
            <a:r>
              <a:rPr lang="ar-SA" sz="3600" b="1" dirty="0" smtClean="0">
                <a:ln>
                  <a:solidFill>
                    <a:schemeClr val="bg2">
                      <a:lumMod val="50000"/>
                    </a:schemeClr>
                  </a:solidFill>
                </a:ln>
                <a:solidFill>
                  <a:schemeClr val="tx1"/>
                </a:solidFill>
                <a:latin typeface="Times New Roman" pitchFamily="18" charset="0"/>
                <a:cs typeface="Times New Roman" pitchFamily="18" charset="0"/>
              </a:rPr>
              <a:t>01814241162</a:t>
            </a:r>
            <a:r>
              <a:rPr lang="ar-SA" sz="3600" b="1" dirty="0" smtClean="0">
                <a:ln>
                  <a:solidFill>
                    <a:schemeClr val="bg2">
                      <a:lumMod val="50000"/>
                    </a:schemeClr>
                  </a:solidFill>
                </a:ln>
                <a:solidFill>
                  <a:schemeClr val="tx1"/>
                </a:solidFill>
              </a:rPr>
              <a:t> </a:t>
            </a:r>
          </a:p>
          <a:p>
            <a:pPr algn="ctr" rtl="1"/>
            <a:r>
              <a:rPr lang="en-US" sz="3600" b="1" dirty="0" smtClean="0">
                <a:ln>
                  <a:solidFill>
                    <a:schemeClr val="bg2">
                      <a:lumMod val="50000"/>
                    </a:schemeClr>
                  </a:solidFill>
                </a:ln>
                <a:solidFill>
                  <a:schemeClr val="tx1"/>
                </a:solidFill>
                <a:latin typeface="Times New Roman" pitchFamily="18" charset="0"/>
                <a:cs typeface="Times New Roman" pitchFamily="18" charset="0"/>
              </a:rPr>
              <a:t>Email:mmzafar62gmail.com</a:t>
            </a:r>
            <a:r>
              <a:rPr lang="ar-SA" sz="3600" b="1" dirty="0" smtClean="0">
                <a:ln>
                  <a:solidFill>
                    <a:schemeClr val="bg2">
                      <a:lumMod val="50000"/>
                    </a:schemeClr>
                  </a:solidFill>
                </a:ln>
                <a:solidFill>
                  <a:schemeClr val="tx1"/>
                </a:solidFill>
              </a:rPr>
              <a:t> </a:t>
            </a:r>
            <a:endParaRPr lang="bn-BD" sz="3600" b="1" dirty="0">
              <a:ln>
                <a:solidFill>
                  <a:schemeClr val="bg2">
                    <a:lumMod val="50000"/>
                  </a:schemeClr>
                </a:solidFill>
              </a:ln>
              <a:solidFill>
                <a:schemeClr val="tx1"/>
              </a:solidFill>
            </a:endParaRPr>
          </a:p>
        </p:txBody>
      </p:sp>
      <p:sp>
        <p:nvSpPr>
          <p:cNvPr id="6" name="Horizontal Scroll 5"/>
          <p:cNvSpPr/>
          <p:nvPr/>
        </p:nvSpPr>
        <p:spPr>
          <a:xfrm>
            <a:off x="1767016" y="86497"/>
            <a:ext cx="8081319" cy="1643449"/>
          </a:xfrm>
          <a:prstGeom prst="horizontalScroll">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2459142" y="413950"/>
            <a:ext cx="5906529" cy="98854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ar-SA" b="1" dirty="0" smtClean="0">
                <a:solidFill>
                  <a:srgbClr val="7030A0"/>
                </a:solidFill>
                <a:latin typeface="Simplified Arabic" pitchFamily="18" charset="-78"/>
                <a:cs typeface="Simplified Arabic" pitchFamily="18" charset="-78"/>
              </a:rPr>
              <a:t>تعريف المدرس</a:t>
            </a:r>
            <a:endParaRPr lang="en-US" dirty="0">
              <a:solidFill>
                <a:srgbClr val="7030A0"/>
              </a:solidFill>
              <a:latin typeface="Simplified Arabic" pitchFamily="18" charset="-78"/>
              <a:cs typeface="Simplified Arabic" pitchFamily="18" charset="-78"/>
            </a:endParaRPr>
          </a:p>
        </p:txBody>
      </p:sp>
      <p:pic>
        <p:nvPicPr>
          <p:cNvPr id="8" name="Picture 7" descr="PicsArt_09-05-06.20.37.png"/>
          <p:cNvPicPr>
            <a:picLocks noChangeAspect="1"/>
          </p:cNvPicPr>
          <p:nvPr/>
        </p:nvPicPr>
        <p:blipFill>
          <a:blip r:embed="rId2"/>
          <a:srcRect l="21093" r="17315"/>
          <a:stretch>
            <a:fillRect/>
          </a:stretch>
        </p:blipFill>
        <p:spPr>
          <a:xfrm>
            <a:off x="1501254" y="2306474"/>
            <a:ext cx="2988860" cy="2784143"/>
          </a:xfrm>
          <a:prstGeom prst="round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xmlns="" val="4637090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ppt_x</p:attrName>
                                        </p:attrNameLst>
                                      </p:cBhvr>
                                      <p:tavLst>
                                        <p:tav tm="0">
                                          <p:val>
                                            <p:strVal val="#ppt_x-.2"/>
                                          </p:val>
                                        </p:tav>
                                        <p:tav tm="100000">
                                          <p:val>
                                            <p:strVal val="#ppt_x"/>
                                          </p:val>
                                        </p:tav>
                                      </p:tavLst>
                                    </p:anim>
                                    <p:anim calcmode="lin" valueType="num">
                                      <p:cBhvr>
                                        <p:cTn id="8"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par>
                          <p:cTn id="22" fill="hold">
                            <p:stCondLst>
                              <p:cond delay="1000"/>
                            </p:stCondLst>
                            <p:childTnLst>
                              <p:par>
                                <p:cTn id="23" presetID="29" presetClass="entr" presetSubtype="0" fill="hold" grpId="0" nodeType="afterEffect">
                                  <p:stCondLst>
                                    <p:cond delay="0"/>
                                  </p:stCondLst>
                                  <p:childTnLst>
                                    <p:set>
                                      <p:cBhvr>
                                        <p:cTn id="24" dur="1" fill="hold">
                                          <p:stCondLst>
                                            <p:cond delay="0"/>
                                          </p:stCondLst>
                                        </p:cTn>
                                        <p:tgtEl>
                                          <p:spTgt spid="4">
                                            <p:bg/>
                                          </p:spTgt>
                                        </p:tgtEl>
                                        <p:attrNameLst>
                                          <p:attrName>style.visibility</p:attrName>
                                        </p:attrNameLst>
                                      </p:cBhvr>
                                      <p:to>
                                        <p:strVal val="visible"/>
                                      </p:to>
                                    </p:set>
                                    <p:anim calcmode="lin" valueType="num">
                                      <p:cBhvr>
                                        <p:cTn id="25" dur="1000" fill="hold"/>
                                        <p:tgtEl>
                                          <p:spTgt spid="4">
                                            <p:bg/>
                                          </p:spTgt>
                                        </p:tgtEl>
                                        <p:attrNameLst>
                                          <p:attrName>ppt_x</p:attrName>
                                        </p:attrNameLst>
                                      </p:cBhvr>
                                      <p:tavLst>
                                        <p:tav tm="0">
                                          <p:val>
                                            <p:strVal val="#ppt_x-.2"/>
                                          </p:val>
                                        </p:tav>
                                        <p:tav tm="100000">
                                          <p:val>
                                            <p:strVal val="#ppt_x"/>
                                          </p:val>
                                        </p:tav>
                                      </p:tavLst>
                                    </p:anim>
                                    <p:anim calcmode="lin" valueType="num">
                                      <p:cBhvr>
                                        <p:cTn id="26" dur="1000" fill="hold"/>
                                        <p:tgtEl>
                                          <p:spTgt spid="4">
                                            <p:bg/>
                                          </p:spTgt>
                                        </p:tgtEl>
                                        <p:attrNameLst>
                                          <p:attrName>ppt_y</p:attrName>
                                        </p:attrNameLst>
                                      </p:cBhvr>
                                      <p:tavLst>
                                        <p:tav tm="0">
                                          <p:val>
                                            <p:strVal val="#ppt_y"/>
                                          </p:val>
                                        </p:tav>
                                        <p:tav tm="100000">
                                          <p:val>
                                            <p:strVal val="#ppt_y"/>
                                          </p:val>
                                        </p:tav>
                                      </p:tavLst>
                                    </p:anim>
                                    <p:animEffect transition="in" filter="wipe(right)" prLst="gradientSize: 0.1">
                                      <p:cBhvr>
                                        <p:cTn id="27" dur="1000"/>
                                        <p:tgtEl>
                                          <p:spTgt spid="4">
                                            <p:bg/>
                                          </p:spTgt>
                                        </p:tgtEl>
                                      </p:cBhvr>
                                    </p:animEffect>
                                  </p:childTnLst>
                                </p:cTn>
                              </p:par>
                            </p:childTnLst>
                          </p:cTn>
                        </p:par>
                      </p:childTnLst>
                    </p:cTn>
                  </p:par>
                  <p:par>
                    <p:cTn id="28" fill="hold">
                      <p:stCondLst>
                        <p:cond delay="indefinite"/>
                      </p:stCondLst>
                      <p:childTnLst>
                        <p:par>
                          <p:cTn id="29" fill="hold">
                            <p:stCondLst>
                              <p:cond delay="0"/>
                            </p:stCondLst>
                            <p:childTnLst>
                              <p:par>
                                <p:cTn id="30" presetID="29" presetClass="entr" presetSubtype="0" fill="hold" grpId="0"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 calcmode="lin" valueType="num">
                                      <p:cBhvr>
                                        <p:cTn id="32" dur="1000" fill="hold"/>
                                        <p:tgtEl>
                                          <p:spTgt spid="4">
                                            <p:txEl>
                                              <p:pRg st="0" end="0"/>
                                            </p:txEl>
                                          </p:spTgt>
                                        </p:tgtEl>
                                        <p:attrNameLst>
                                          <p:attrName>ppt_x</p:attrName>
                                        </p:attrNameLst>
                                      </p:cBhvr>
                                      <p:tavLst>
                                        <p:tav tm="0">
                                          <p:val>
                                            <p:strVal val="#ppt_x-.2"/>
                                          </p:val>
                                        </p:tav>
                                        <p:tav tm="100000">
                                          <p:val>
                                            <p:strVal val="#ppt_x"/>
                                          </p:val>
                                        </p:tav>
                                      </p:tavLst>
                                    </p:anim>
                                    <p:anim calcmode="lin" valueType="num">
                                      <p:cBhvr>
                                        <p:cTn id="33" dur="1000" fill="hold"/>
                                        <p:tgtEl>
                                          <p:spTgt spid="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4" dur="1000"/>
                                        <p:tgtEl>
                                          <p:spTgt spid="4">
                                            <p:txEl>
                                              <p:pRg st="0" end="0"/>
                                            </p:txEl>
                                          </p:spTgt>
                                        </p:tgtEl>
                                      </p:cBhvr>
                                    </p:animEffect>
                                  </p:childTnLst>
                                </p:cTn>
                              </p:par>
                            </p:childTnLst>
                          </p:cTn>
                        </p:par>
                        <p:par>
                          <p:cTn id="35" fill="hold">
                            <p:stCondLst>
                              <p:cond delay="1000"/>
                            </p:stCondLst>
                            <p:childTnLst>
                              <p:par>
                                <p:cTn id="36" presetID="29" presetClass="entr" presetSubtype="0" fill="hold" grpId="0" nodeType="afterEffect">
                                  <p:stCondLst>
                                    <p:cond delay="0"/>
                                  </p:stCondLst>
                                  <p:childTnLst>
                                    <p:set>
                                      <p:cBhvr>
                                        <p:cTn id="37" dur="1" fill="hold">
                                          <p:stCondLst>
                                            <p:cond delay="0"/>
                                          </p:stCondLst>
                                        </p:cTn>
                                        <p:tgtEl>
                                          <p:spTgt spid="4">
                                            <p:txEl>
                                              <p:pRg st="1" end="1"/>
                                            </p:txEl>
                                          </p:spTgt>
                                        </p:tgtEl>
                                        <p:attrNameLst>
                                          <p:attrName>style.visibility</p:attrName>
                                        </p:attrNameLst>
                                      </p:cBhvr>
                                      <p:to>
                                        <p:strVal val="visible"/>
                                      </p:to>
                                    </p:set>
                                    <p:anim calcmode="lin" valueType="num">
                                      <p:cBhvr>
                                        <p:cTn id="38" dur="1000" fill="hold"/>
                                        <p:tgtEl>
                                          <p:spTgt spid="4">
                                            <p:txEl>
                                              <p:pRg st="1" end="1"/>
                                            </p:txEl>
                                          </p:spTgt>
                                        </p:tgtEl>
                                        <p:attrNameLst>
                                          <p:attrName>ppt_x</p:attrName>
                                        </p:attrNameLst>
                                      </p:cBhvr>
                                      <p:tavLst>
                                        <p:tav tm="0">
                                          <p:val>
                                            <p:strVal val="#ppt_x-.2"/>
                                          </p:val>
                                        </p:tav>
                                        <p:tav tm="100000">
                                          <p:val>
                                            <p:strVal val="#ppt_x"/>
                                          </p:val>
                                        </p:tav>
                                      </p:tavLst>
                                    </p:anim>
                                    <p:anim calcmode="lin" valueType="num">
                                      <p:cBhvr>
                                        <p:cTn id="39" dur="1000" fill="hold"/>
                                        <p:tgtEl>
                                          <p:spTgt spid="4">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40" dur="1000"/>
                                        <p:tgtEl>
                                          <p:spTgt spid="4">
                                            <p:txEl>
                                              <p:pRg st="1" end="1"/>
                                            </p:txEl>
                                          </p:spTgt>
                                        </p:tgtEl>
                                      </p:cBhvr>
                                    </p:animEffect>
                                  </p:childTnLst>
                                </p:cTn>
                              </p:par>
                            </p:childTnLst>
                          </p:cTn>
                        </p:par>
                        <p:par>
                          <p:cTn id="41" fill="hold">
                            <p:stCondLst>
                              <p:cond delay="2000"/>
                            </p:stCondLst>
                            <p:childTnLst>
                              <p:par>
                                <p:cTn id="42" presetID="29" presetClass="entr" presetSubtype="0" fill="hold" grpId="0" nodeType="afterEffect">
                                  <p:stCondLst>
                                    <p:cond delay="0"/>
                                  </p:stCondLst>
                                  <p:childTnLst>
                                    <p:set>
                                      <p:cBhvr>
                                        <p:cTn id="43" dur="1" fill="hold">
                                          <p:stCondLst>
                                            <p:cond delay="0"/>
                                          </p:stCondLst>
                                        </p:cTn>
                                        <p:tgtEl>
                                          <p:spTgt spid="4">
                                            <p:txEl>
                                              <p:pRg st="2" end="2"/>
                                            </p:txEl>
                                          </p:spTgt>
                                        </p:tgtEl>
                                        <p:attrNameLst>
                                          <p:attrName>style.visibility</p:attrName>
                                        </p:attrNameLst>
                                      </p:cBhvr>
                                      <p:to>
                                        <p:strVal val="visible"/>
                                      </p:to>
                                    </p:set>
                                    <p:anim calcmode="lin" valueType="num">
                                      <p:cBhvr>
                                        <p:cTn id="44" dur="1000" fill="hold"/>
                                        <p:tgtEl>
                                          <p:spTgt spid="4">
                                            <p:txEl>
                                              <p:pRg st="2" end="2"/>
                                            </p:txEl>
                                          </p:spTgt>
                                        </p:tgtEl>
                                        <p:attrNameLst>
                                          <p:attrName>ppt_x</p:attrName>
                                        </p:attrNameLst>
                                      </p:cBhvr>
                                      <p:tavLst>
                                        <p:tav tm="0">
                                          <p:val>
                                            <p:strVal val="#ppt_x-.2"/>
                                          </p:val>
                                        </p:tav>
                                        <p:tav tm="100000">
                                          <p:val>
                                            <p:strVal val="#ppt_x"/>
                                          </p:val>
                                        </p:tav>
                                      </p:tavLst>
                                    </p:anim>
                                    <p:anim calcmode="lin" valueType="num">
                                      <p:cBhvr>
                                        <p:cTn id="45" dur="1000" fill="hold"/>
                                        <p:tgtEl>
                                          <p:spTgt spid="4">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46" dur="1000"/>
                                        <p:tgtEl>
                                          <p:spTgt spid="4">
                                            <p:txEl>
                                              <p:pRg st="2" end="2"/>
                                            </p:txEl>
                                          </p:spTgt>
                                        </p:tgtEl>
                                      </p:cBhvr>
                                    </p:animEffect>
                                  </p:childTnLst>
                                </p:cTn>
                              </p:par>
                            </p:childTnLst>
                          </p:cTn>
                        </p:par>
                        <p:par>
                          <p:cTn id="47" fill="hold">
                            <p:stCondLst>
                              <p:cond delay="3000"/>
                            </p:stCondLst>
                            <p:childTnLst>
                              <p:par>
                                <p:cTn id="48" presetID="29" presetClass="entr" presetSubtype="0" fill="hold" grpId="0" nodeType="afterEffect">
                                  <p:stCondLst>
                                    <p:cond delay="0"/>
                                  </p:stCondLst>
                                  <p:childTnLst>
                                    <p:set>
                                      <p:cBhvr>
                                        <p:cTn id="49" dur="1" fill="hold">
                                          <p:stCondLst>
                                            <p:cond delay="0"/>
                                          </p:stCondLst>
                                        </p:cTn>
                                        <p:tgtEl>
                                          <p:spTgt spid="4">
                                            <p:txEl>
                                              <p:pRg st="3" end="3"/>
                                            </p:txEl>
                                          </p:spTgt>
                                        </p:tgtEl>
                                        <p:attrNameLst>
                                          <p:attrName>style.visibility</p:attrName>
                                        </p:attrNameLst>
                                      </p:cBhvr>
                                      <p:to>
                                        <p:strVal val="visible"/>
                                      </p:to>
                                    </p:set>
                                    <p:anim calcmode="lin" valueType="num">
                                      <p:cBhvr>
                                        <p:cTn id="50" dur="1000" fill="hold"/>
                                        <p:tgtEl>
                                          <p:spTgt spid="4">
                                            <p:txEl>
                                              <p:pRg st="3" end="3"/>
                                            </p:txEl>
                                          </p:spTgt>
                                        </p:tgtEl>
                                        <p:attrNameLst>
                                          <p:attrName>ppt_x</p:attrName>
                                        </p:attrNameLst>
                                      </p:cBhvr>
                                      <p:tavLst>
                                        <p:tav tm="0">
                                          <p:val>
                                            <p:strVal val="#ppt_x-.2"/>
                                          </p:val>
                                        </p:tav>
                                        <p:tav tm="100000">
                                          <p:val>
                                            <p:strVal val="#ppt_x"/>
                                          </p:val>
                                        </p:tav>
                                      </p:tavLst>
                                    </p:anim>
                                    <p:anim calcmode="lin" valueType="num">
                                      <p:cBhvr>
                                        <p:cTn id="51" dur="1000" fill="hold"/>
                                        <p:tgtEl>
                                          <p:spTgt spid="4">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52" dur="1000"/>
                                        <p:tgtEl>
                                          <p:spTgt spid="4">
                                            <p:txEl>
                                              <p:pRg st="3" end="3"/>
                                            </p:txEl>
                                          </p:spTgt>
                                        </p:tgtEl>
                                      </p:cBhvr>
                                    </p:animEffect>
                                  </p:childTnLst>
                                </p:cTn>
                              </p:par>
                            </p:childTnLst>
                          </p:cTn>
                        </p:par>
                        <p:par>
                          <p:cTn id="53" fill="hold">
                            <p:stCondLst>
                              <p:cond delay="4000"/>
                            </p:stCondLst>
                            <p:childTnLst>
                              <p:par>
                                <p:cTn id="54" presetID="29" presetClass="entr" presetSubtype="0" fill="hold" grpId="0" nodeType="afterEffect">
                                  <p:stCondLst>
                                    <p:cond delay="0"/>
                                  </p:stCondLst>
                                  <p:childTnLst>
                                    <p:set>
                                      <p:cBhvr>
                                        <p:cTn id="55" dur="1" fill="hold">
                                          <p:stCondLst>
                                            <p:cond delay="0"/>
                                          </p:stCondLst>
                                        </p:cTn>
                                        <p:tgtEl>
                                          <p:spTgt spid="4">
                                            <p:txEl>
                                              <p:pRg st="4" end="4"/>
                                            </p:txEl>
                                          </p:spTgt>
                                        </p:tgtEl>
                                        <p:attrNameLst>
                                          <p:attrName>style.visibility</p:attrName>
                                        </p:attrNameLst>
                                      </p:cBhvr>
                                      <p:to>
                                        <p:strVal val="visible"/>
                                      </p:to>
                                    </p:set>
                                    <p:anim calcmode="lin" valueType="num">
                                      <p:cBhvr>
                                        <p:cTn id="56" dur="1000" fill="hold"/>
                                        <p:tgtEl>
                                          <p:spTgt spid="4">
                                            <p:txEl>
                                              <p:pRg st="4" end="4"/>
                                            </p:txEl>
                                          </p:spTgt>
                                        </p:tgtEl>
                                        <p:attrNameLst>
                                          <p:attrName>ppt_x</p:attrName>
                                        </p:attrNameLst>
                                      </p:cBhvr>
                                      <p:tavLst>
                                        <p:tav tm="0">
                                          <p:val>
                                            <p:strVal val="#ppt_x-.2"/>
                                          </p:val>
                                        </p:tav>
                                        <p:tav tm="100000">
                                          <p:val>
                                            <p:strVal val="#ppt_x"/>
                                          </p:val>
                                        </p:tav>
                                      </p:tavLst>
                                    </p:anim>
                                    <p:anim calcmode="lin" valueType="num">
                                      <p:cBhvr>
                                        <p:cTn id="57" dur="1000" fill="hold"/>
                                        <p:tgtEl>
                                          <p:spTgt spid="4">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58" dur="1000"/>
                                        <p:tgtEl>
                                          <p:spTgt spid="4">
                                            <p:txEl>
                                              <p:pRg st="4" end="4"/>
                                            </p:txEl>
                                          </p:spTgt>
                                        </p:tgtEl>
                                      </p:cBhvr>
                                    </p:animEffect>
                                  </p:childTnLst>
                                </p:cTn>
                              </p:par>
                            </p:childTnLst>
                          </p:cTn>
                        </p:par>
                        <p:par>
                          <p:cTn id="59" fill="hold">
                            <p:stCondLst>
                              <p:cond delay="5000"/>
                            </p:stCondLst>
                            <p:childTnLst>
                              <p:par>
                                <p:cTn id="60" presetID="29" presetClass="entr" presetSubtype="0" fill="hold" grpId="0" nodeType="afterEffect">
                                  <p:stCondLst>
                                    <p:cond delay="0"/>
                                  </p:stCondLst>
                                  <p:childTnLst>
                                    <p:set>
                                      <p:cBhvr>
                                        <p:cTn id="61" dur="1" fill="hold">
                                          <p:stCondLst>
                                            <p:cond delay="0"/>
                                          </p:stCondLst>
                                        </p:cTn>
                                        <p:tgtEl>
                                          <p:spTgt spid="4">
                                            <p:txEl>
                                              <p:pRg st="5" end="5"/>
                                            </p:txEl>
                                          </p:spTgt>
                                        </p:tgtEl>
                                        <p:attrNameLst>
                                          <p:attrName>style.visibility</p:attrName>
                                        </p:attrNameLst>
                                      </p:cBhvr>
                                      <p:to>
                                        <p:strVal val="visible"/>
                                      </p:to>
                                    </p:set>
                                    <p:anim calcmode="lin" valueType="num">
                                      <p:cBhvr>
                                        <p:cTn id="62" dur="1000" fill="hold"/>
                                        <p:tgtEl>
                                          <p:spTgt spid="4">
                                            <p:txEl>
                                              <p:pRg st="5" end="5"/>
                                            </p:txEl>
                                          </p:spTgt>
                                        </p:tgtEl>
                                        <p:attrNameLst>
                                          <p:attrName>ppt_x</p:attrName>
                                        </p:attrNameLst>
                                      </p:cBhvr>
                                      <p:tavLst>
                                        <p:tav tm="0">
                                          <p:val>
                                            <p:strVal val="#ppt_x-.2"/>
                                          </p:val>
                                        </p:tav>
                                        <p:tav tm="100000">
                                          <p:val>
                                            <p:strVal val="#ppt_x"/>
                                          </p:val>
                                        </p:tav>
                                      </p:tavLst>
                                    </p:anim>
                                    <p:anim calcmode="lin" valueType="num">
                                      <p:cBhvr>
                                        <p:cTn id="63" dur="1000" fill="hold"/>
                                        <p:tgtEl>
                                          <p:spTgt spid="4">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64" dur="1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6" grpId="0" animBg="1"/>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ctangle 4"/>
          <p:cNvSpPr/>
          <p:nvPr/>
        </p:nvSpPr>
        <p:spPr>
          <a:xfrm>
            <a:off x="4518926" y="1678295"/>
            <a:ext cx="7277100" cy="4886278"/>
          </a:xfrm>
          <a:prstGeom prst="rect">
            <a:avLst/>
          </a:prstGeom>
          <a:noFill/>
          <a:ln>
            <a:solidFill>
              <a:schemeClr val="tx1">
                <a:lumMod val="95000"/>
                <a:lumOff val="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5"/>
          </a:lnRef>
          <a:fillRef idx="1">
            <a:schemeClr val="lt1"/>
          </a:fillRef>
          <a:effectRef idx="0">
            <a:schemeClr val="accent5"/>
          </a:effectRef>
          <a:fontRef idx="minor">
            <a:schemeClr val="dk1"/>
          </a:fontRef>
        </p:style>
        <p:txBody>
          <a:bodyPr rtlCol="0" anchor="ctr"/>
          <a:lstStyle/>
          <a:p>
            <a:pPr algn="r" rtl="1"/>
            <a:r>
              <a:rPr lang="en-US" sz="4800" b="1" dirty="0" smtClean="0">
                <a:solidFill>
                  <a:srgbClr val="7030A0"/>
                </a:solidFill>
                <a:latin typeface="Simplified Arabic" pitchFamily="18" charset="-78"/>
                <a:cs typeface="Simplified Arabic" pitchFamily="18" charset="-78"/>
              </a:rPr>
              <a:t>  </a:t>
            </a:r>
            <a:r>
              <a:rPr lang="ar-SA" sz="4800" b="1" dirty="0" smtClean="0">
                <a:solidFill>
                  <a:srgbClr val="7030A0"/>
                </a:solidFill>
                <a:latin typeface="Simplified Arabic" pitchFamily="18" charset="-78"/>
                <a:cs typeface="Simplified Arabic" pitchFamily="18" charset="-78"/>
              </a:rPr>
              <a:t>   الصف التاسع من الداخل</a:t>
            </a:r>
          </a:p>
          <a:p>
            <a:pPr algn="r" rtl="1"/>
            <a:r>
              <a:rPr lang="ar-SA" sz="4800" b="1" dirty="0" smtClean="0">
                <a:solidFill>
                  <a:srgbClr val="7030A0"/>
                </a:solidFill>
                <a:latin typeface="Simplified Arabic" pitchFamily="18" charset="-78"/>
                <a:cs typeface="Simplified Arabic" pitchFamily="18" charset="-78"/>
              </a:rPr>
              <a:t>     المادة: اللغة العربية 		  	الإتصالية</a:t>
            </a:r>
          </a:p>
          <a:p>
            <a:pPr algn="r" rtl="1"/>
            <a:r>
              <a:rPr lang="ar-SA" sz="4800" b="1" dirty="0" smtClean="0">
                <a:solidFill>
                  <a:srgbClr val="7030A0"/>
                </a:solidFill>
                <a:latin typeface="Simplified Arabic" pitchFamily="18" charset="-78"/>
                <a:cs typeface="Simplified Arabic" pitchFamily="18" charset="-78"/>
              </a:rPr>
              <a:t>     النص غير المدروس</a:t>
            </a:r>
          </a:p>
          <a:p>
            <a:pPr algn="r" rtl="1"/>
            <a:r>
              <a:rPr lang="ar-SA" sz="4800" b="1" dirty="0" smtClean="0">
                <a:solidFill>
                  <a:srgbClr val="7030A0"/>
                </a:solidFill>
              </a:rPr>
              <a:t>     التاريخ: 07\09\2020</a:t>
            </a:r>
            <a:r>
              <a:rPr lang="ar-SA" sz="4800" b="1" dirty="0" smtClean="0">
                <a:solidFill>
                  <a:srgbClr val="7030A0"/>
                </a:solidFill>
                <a:latin typeface="Simplified Arabic" pitchFamily="18" charset="-78"/>
                <a:cs typeface="Simplified Arabic" pitchFamily="18" charset="-78"/>
              </a:rPr>
              <a:t>م</a:t>
            </a:r>
            <a:r>
              <a:rPr lang="ar-SA" sz="4800" b="1" dirty="0" smtClean="0">
                <a:solidFill>
                  <a:srgbClr val="7030A0"/>
                </a:solidFill>
              </a:rPr>
              <a:t> </a:t>
            </a:r>
            <a:endParaRPr lang="en-US" sz="1400" b="1" dirty="0">
              <a:solidFill>
                <a:srgbClr val="7030A0"/>
              </a:solidFill>
            </a:endParaRPr>
          </a:p>
        </p:txBody>
      </p:sp>
      <p:sp>
        <p:nvSpPr>
          <p:cNvPr id="2" name="Horizontal Scroll 1"/>
          <p:cNvSpPr/>
          <p:nvPr/>
        </p:nvSpPr>
        <p:spPr>
          <a:xfrm>
            <a:off x="3572788" y="0"/>
            <a:ext cx="6349134" cy="1690688"/>
          </a:xfrm>
          <a:prstGeom prst="horizontalScroll">
            <a:avLst/>
          </a:prstGeom>
          <a:solidFill>
            <a:schemeClr val="accent1">
              <a:lumMod val="20000"/>
              <a:lumOff val="8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ar-SA" sz="4800" b="1" dirty="0">
                <a:solidFill>
                  <a:srgbClr val="7030A0"/>
                </a:solidFill>
              </a:rPr>
              <a:t>تعريف الدرس</a:t>
            </a:r>
            <a:endParaRPr lang="en-US" sz="4800" dirty="0"/>
          </a:p>
        </p:txBody>
      </p:sp>
      <p:pic>
        <p:nvPicPr>
          <p:cNvPr id="6" name="Picture 5" descr="IMG_20200720_092253.jpg"/>
          <p:cNvPicPr>
            <a:picLocks noChangeAspect="1"/>
          </p:cNvPicPr>
          <p:nvPr/>
        </p:nvPicPr>
        <p:blipFill>
          <a:blip r:embed="rId2"/>
          <a:stretch>
            <a:fillRect/>
          </a:stretch>
        </p:blipFill>
        <p:spPr>
          <a:xfrm>
            <a:off x="827560" y="1713220"/>
            <a:ext cx="3584647" cy="4752976"/>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xmlns="" val="80288102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par>
                          <p:cTn id="17" fill="hold">
                            <p:stCondLst>
                              <p:cond delay="500"/>
                            </p:stCondLst>
                            <p:childTnLst>
                              <p:par>
                                <p:cTn id="18" presetID="29" presetClass="entr" presetSubtype="0" fill="hold" grpId="0" nodeType="afterEffect">
                                  <p:stCondLst>
                                    <p:cond delay="0"/>
                                  </p:stCondLst>
                                  <p:childTnLst>
                                    <p:set>
                                      <p:cBhvr>
                                        <p:cTn id="19" dur="1" fill="hold">
                                          <p:stCondLst>
                                            <p:cond delay="0"/>
                                          </p:stCondLst>
                                        </p:cTn>
                                        <p:tgtEl>
                                          <p:spTgt spid="5">
                                            <p:bg/>
                                          </p:spTgt>
                                        </p:tgtEl>
                                        <p:attrNameLst>
                                          <p:attrName>style.visibility</p:attrName>
                                        </p:attrNameLst>
                                      </p:cBhvr>
                                      <p:to>
                                        <p:strVal val="visible"/>
                                      </p:to>
                                    </p:set>
                                    <p:anim calcmode="lin" valueType="num">
                                      <p:cBhvr>
                                        <p:cTn id="20" dur="1000" fill="hold"/>
                                        <p:tgtEl>
                                          <p:spTgt spid="5">
                                            <p:bg/>
                                          </p:spTgt>
                                        </p:tgtEl>
                                        <p:attrNameLst>
                                          <p:attrName>ppt_x</p:attrName>
                                        </p:attrNameLst>
                                      </p:cBhvr>
                                      <p:tavLst>
                                        <p:tav tm="0">
                                          <p:val>
                                            <p:strVal val="#ppt_x-.2"/>
                                          </p:val>
                                        </p:tav>
                                        <p:tav tm="100000">
                                          <p:val>
                                            <p:strVal val="#ppt_x"/>
                                          </p:val>
                                        </p:tav>
                                      </p:tavLst>
                                    </p:anim>
                                    <p:anim calcmode="lin" valueType="num">
                                      <p:cBhvr>
                                        <p:cTn id="21" dur="1000" fill="hold"/>
                                        <p:tgtEl>
                                          <p:spTgt spid="5">
                                            <p:bg/>
                                          </p:spTgt>
                                        </p:tgtEl>
                                        <p:attrNameLst>
                                          <p:attrName>ppt_y</p:attrName>
                                        </p:attrNameLst>
                                      </p:cBhvr>
                                      <p:tavLst>
                                        <p:tav tm="0">
                                          <p:val>
                                            <p:strVal val="#ppt_y"/>
                                          </p:val>
                                        </p:tav>
                                        <p:tav tm="100000">
                                          <p:val>
                                            <p:strVal val="#ppt_y"/>
                                          </p:val>
                                        </p:tav>
                                      </p:tavLst>
                                    </p:anim>
                                    <p:animEffect transition="in" filter="wipe(right)" prLst="gradientSize: 0.1">
                                      <p:cBhvr>
                                        <p:cTn id="22" dur="1000"/>
                                        <p:tgtEl>
                                          <p:spTgt spid="5">
                                            <p:bg/>
                                          </p:spTgt>
                                        </p:tgtEl>
                                      </p:cBhvr>
                                    </p:animEffect>
                                  </p:childTnLst>
                                </p:cTn>
                              </p:par>
                            </p:childTnLst>
                          </p:cTn>
                        </p:par>
                        <p:par>
                          <p:cTn id="23" fill="hold">
                            <p:stCondLst>
                              <p:cond delay="1500"/>
                            </p:stCondLst>
                            <p:childTnLst>
                              <p:par>
                                <p:cTn id="24" presetID="29" presetClass="entr" presetSubtype="0" fill="hold" grpId="0" nodeType="after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p:cTn id="26"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27"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5">
                                            <p:txEl>
                                              <p:pRg st="0" end="0"/>
                                            </p:txEl>
                                          </p:spTgt>
                                        </p:tgtEl>
                                      </p:cBhvr>
                                    </p:animEffect>
                                  </p:childTnLst>
                                </p:cTn>
                              </p:par>
                            </p:childTnLst>
                          </p:cTn>
                        </p:par>
                        <p:par>
                          <p:cTn id="29" fill="hold">
                            <p:stCondLst>
                              <p:cond delay="2500"/>
                            </p:stCondLst>
                            <p:childTnLst>
                              <p:par>
                                <p:cTn id="30" presetID="29" presetClass="entr" presetSubtype="0" fill="hold" grpId="0" nodeType="after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 calcmode="lin" valueType="num">
                                      <p:cBhvr>
                                        <p:cTn id="32" dur="1000" fill="hold"/>
                                        <p:tgtEl>
                                          <p:spTgt spid="5">
                                            <p:txEl>
                                              <p:pRg st="1" end="1"/>
                                            </p:txEl>
                                          </p:spTgt>
                                        </p:tgtEl>
                                        <p:attrNameLst>
                                          <p:attrName>ppt_x</p:attrName>
                                        </p:attrNameLst>
                                      </p:cBhvr>
                                      <p:tavLst>
                                        <p:tav tm="0">
                                          <p:val>
                                            <p:strVal val="#ppt_x-.2"/>
                                          </p:val>
                                        </p:tav>
                                        <p:tav tm="100000">
                                          <p:val>
                                            <p:strVal val="#ppt_x"/>
                                          </p:val>
                                        </p:tav>
                                      </p:tavLst>
                                    </p:anim>
                                    <p:anim calcmode="lin" valueType="num">
                                      <p:cBhvr>
                                        <p:cTn id="33" dur="1000" fill="hold"/>
                                        <p:tgtEl>
                                          <p:spTgt spid="5">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34" dur="1000"/>
                                        <p:tgtEl>
                                          <p:spTgt spid="5">
                                            <p:txEl>
                                              <p:pRg st="1" end="1"/>
                                            </p:txEl>
                                          </p:spTgt>
                                        </p:tgtEl>
                                      </p:cBhvr>
                                    </p:animEffect>
                                  </p:childTnLst>
                                </p:cTn>
                              </p:par>
                            </p:childTnLst>
                          </p:cTn>
                        </p:par>
                        <p:par>
                          <p:cTn id="35" fill="hold">
                            <p:stCondLst>
                              <p:cond delay="3500"/>
                            </p:stCondLst>
                            <p:childTnLst>
                              <p:par>
                                <p:cTn id="36" presetID="29" presetClass="entr" presetSubtype="0" fill="hold" grpId="0" nodeType="afterEffect">
                                  <p:stCondLst>
                                    <p:cond delay="0"/>
                                  </p:stCondLst>
                                  <p:childTnLst>
                                    <p:set>
                                      <p:cBhvr>
                                        <p:cTn id="37" dur="1" fill="hold">
                                          <p:stCondLst>
                                            <p:cond delay="0"/>
                                          </p:stCondLst>
                                        </p:cTn>
                                        <p:tgtEl>
                                          <p:spTgt spid="5">
                                            <p:txEl>
                                              <p:pRg st="2" end="2"/>
                                            </p:txEl>
                                          </p:spTgt>
                                        </p:tgtEl>
                                        <p:attrNameLst>
                                          <p:attrName>style.visibility</p:attrName>
                                        </p:attrNameLst>
                                      </p:cBhvr>
                                      <p:to>
                                        <p:strVal val="visible"/>
                                      </p:to>
                                    </p:set>
                                    <p:anim calcmode="lin" valueType="num">
                                      <p:cBhvr>
                                        <p:cTn id="38" dur="1000" fill="hold"/>
                                        <p:tgtEl>
                                          <p:spTgt spid="5">
                                            <p:txEl>
                                              <p:pRg st="2" end="2"/>
                                            </p:txEl>
                                          </p:spTgt>
                                        </p:tgtEl>
                                        <p:attrNameLst>
                                          <p:attrName>ppt_x</p:attrName>
                                        </p:attrNameLst>
                                      </p:cBhvr>
                                      <p:tavLst>
                                        <p:tav tm="0">
                                          <p:val>
                                            <p:strVal val="#ppt_x-.2"/>
                                          </p:val>
                                        </p:tav>
                                        <p:tav tm="100000">
                                          <p:val>
                                            <p:strVal val="#ppt_x"/>
                                          </p:val>
                                        </p:tav>
                                      </p:tavLst>
                                    </p:anim>
                                    <p:anim calcmode="lin" valueType="num">
                                      <p:cBhvr>
                                        <p:cTn id="39" dur="1000" fill="hold"/>
                                        <p:tgtEl>
                                          <p:spTgt spid="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40" dur="1000"/>
                                        <p:tgtEl>
                                          <p:spTgt spid="5">
                                            <p:txEl>
                                              <p:pRg st="2" end="2"/>
                                            </p:txEl>
                                          </p:spTgt>
                                        </p:tgtEl>
                                      </p:cBhvr>
                                    </p:animEffect>
                                  </p:childTnLst>
                                </p:cTn>
                              </p:par>
                            </p:childTnLst>
                          </p:cTn>
                        </p:par>
                        <p:par>
                          <p:cTn id="41" fill="hold">
                            <p:stCondLst>
                              <p:cond delay="4500"/>
                            </p:stCondLst>
                            <p:childTnLst>
                              <p:par>
                                <p:cTn id="42" presetID="29" presetClass="entr" presetSubtype="0" fill="hold" grpId="0" nodeType="afterEffect">
                                  <p:stCondLst>
                                    <p:cond delay="0"/>
                                  </p:stCondLst>
                                  <p:childTnLst>
                                    <p:set>
                                      <p:cBhvr>
                                        <p:cTn id="43" dur="1" fill="hold">
                                          <p:stCondLst>
                                            <p:cond delay="0"/>
                                          </p:stCondLst>
                                        </p:cTn>
                                        <p:tgtEl>
                                          <p:spTgt spid="5">
                                            <p:txEl>
                                              <p:pRg st="3" end="3"/>
                                            </p:txEl>
                                          </p:spTgt>
                                        </p:tgtEl>
                                        <p:attrNameLst>
                                          <p:attrName>style.visibility</p:attrName>
                                        </p:attrNameLst>
                                      </p:cBhvr>
                                      <p:to>
                                        <p:strVal val="visible"/>
                                      </p:to>
                                    </p:set>
                                    <p:anim calcmode="lin" valueType="num">
                                      <p:cBhvr>
                                        <p:cTn id="44" dur="1000" fill="hold"/>
                                        <p:tgtEl>
                                          <p:spTgt spid="5">
                                            <p:txEl>
                                              <p:pRg st="3" end="3"/>
                                            </p:txEl>
                                          </p:spTgt>
                                        </p:tgtEl>
                                        <p:attrNameLst>
                                          <p:attrName>ppt_x</p:attrName>
                                        </p:attrNameLst>
                                      </p:cBhvr>
                                      <p:tavLst>
                                        <p:tav tm="0">
                                          <p:val>
                                            <p:strVal val="#ppt_x-.2"/>
                                          </p:val>
                                        </p:tav>
                                        <p:tav tm="100000">
                                          <p:val>
                                            <p:strVal val="#ppt_x"/>
                                          </p:val>
                                        </p:tav>
                                      </p:tavLst>
                                    </p:anim>
                                    <p:anim calcmode="lin" valueType="num">
                                      <p:cBhvr>
                                        <p:cTn id="45" dur="1000" fill="hold"/>
                                        <p:tgtEl>
                                          <p:spTgt spid="5">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46" dur="1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advAuto="0"/>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7480" y="1741714"/>
            <a:ext cx="10603995" cy="4932041"/>
          </a:xfrm>
          <a:ln>
            <a:solidFill>
              <a:schemeClr val="accent3">
                <a:lumMod val="75000"/>
              </a:schemeClr>
            </a:solidFill>
          </a:ln>
        </p:spPr>
        <p:txBody>
          <a:bodyPr>
            <a:normAutofit fontScale="92500"/>
          </a:bodyPr>
          <a:lstStyle/>
          <a:p>
            <a:pPr marL="0" indent="0" algn="r">
              <a:buNone/>
            </a:pPr>
            <a:r>
              <a:rPr lang="ar-SA" sz="5400" b="1" dirty="0" smtClean="0"/>
              <a:t>يستطيع الطلاب بعد فراغة الدرس.........  </a:t>
            </a:r>
            <a:endParaRPr lang="en-US" sz="5400" b="1" dirty="0" smtClean="0"/>
          </a:p>
          <a:p>
            <a:pPr marL="0" indent="0" algn="r">
              <a:buNone/>
            </a:pPr>
            <a:endParaRPr lang="ar-SA" sz="4400" b="1" dirty="0">
              <a:latin typeface="Simplified Arabic" pitchFamily="18" charset="-78"/>
              <a:cs typeface="Simplified Arabic" pitchFamily="18" charset="-78"/>
            </a:endParaRPr>
          </a:p>
          <a:p>
            <a:pPr marL="857250" indent="-857250" algn="r" rtl="1">
              <a:buFont typeface="Wingdings" pitchFamily="2" charset="2"/>
              <a:buChar char="q"/>
            </a:pPr>
            <a:r>
              <a:rPr lang="ar-SA" sz="4400" b="1" dirty="0" smtClean="0"/>
              <a:t>أن يبين</a:t>
            </a:r>
            <a:r>
              <a:rPr lang="en-US" sz="4400" b="1" dirty="0" smtClean="0"/>
              <a:t> </a:t>
            </a:r>
            <a:r>
              <a:rPr lang="ar-SA" sz="4400" b="1" dirty="0" smtClean="0"/>
              <a:t> تعريف ابى بكر رضي الله تعالى عنه</a:t>
            </a:r>
          </a:p>
          <a:p>
            <a:pPr marL="857250" indent="-857250" algn="r" rtl="1">
              <a:buFont typeface="Wingdings" pitchFamily="2" charset="2"/>
              <a:buChar char="q"/>
            </a:pPr>
            <a:r>
              <a:rPr lang="ar-SA" sz="4400" b="1" dirty="0" smtClean="0"/>
              <a:t>أن يقول معني مفردات الهامة وأن يستخدمه في الجمل</a:t>
            </a:r>
          </a:p>
          <a:p>
            <a:pPr marL="857250" indent="-857250" algn="r" rtl="1">
              <a:buFont typeface="Wingdings" pitchFamily="2" charset="2"/>
              <a:buChar char="q"/>
            </a:pPr>
            <a:r>
              <a:rPr lang="ar-SA" sz="4400" b="1" dirty="0" smtClean="0"/>
              <a:t>أن يعين صياغ الماضي و المضارع</a:t>
            </a:r>
          </a:p>
          <a:p>
            <a:pPr marL="857250" indent="-857250" algn="r" rtl="1">
              <a:buFont typeface="Wingdings" pitchFamily="2" charset="2"/>
              <a:buChar char="q"/>
            </a:pPr>
            <a:r>
              <a:rPr lang="ar-SA" sz="4400" b="1" dirty="0" smtClean="0"/>
              <a:t>أن يقول الكلمة المتضادة من النص</a:t>
            </a:r>
            <a:r>
              <a:rPr lang="ar-SA" sz="5400" b="1" dirty="0" smtClean="0"/>
              <a:t>  </a:t>
            </a:r>
          </a:p>
        </p:txBody>
      </p:sp>
      <p:sp>
        <p:nvSpPr>
          <p:cNvPr id="4" name="Horizontal Scroll 3"/>
          <p:cNvSpPr/>
          <p:nvPr/>
        </p:nvSpPr>
        <p:spPr>
          <a:xfrm>
            <a:off x="4107976" y="0"/>
            <a:ext cx="5969050" cy="1621971"/>
          </a:xfrm>
          <a:prstGeom prst="horizontalScroll">
            <a:avLst/>
          </a:prstGeom>
          <a:solidFill>
            <a:schemeClr val="accent1">
              <a:lumMod val="20000"/>
              <a:lumOff val="80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ar-SA" sz="4800" b="1" dirty="0">
                <a:solidFill>
                  <a:srgbClr val="7030A0"/>
                </a:solidFill>
              </a:rPr>
              <a:t>استفادة </a:t>
            </a:r>
            <a:r>
              <a:rPr lang="ar-SA" sz="4800" b="1" dirty="0" smtClean="0">
                <a:solidFill>
                  <a:srgbClr val="7030A0"/>
                </a:solidFill>
              </a:rPr>
              <a:t>الدرس</a:t>
            </a:r>
            <a:r>
              <a:rPr lang="en-US" sz="4800" b="1" dirty="0" smtClean="0">
                <a:solidFill>
                  <a:srgbClr val="7030A0"/>
                </a:solidFill>
              </a:rPr>
              <a:t> </a:t>
            </a:r>
            <a:endParaRPr lang="en-US" sz="4800" dirty="0"/>
          </a:p>
        </p:txBody>
      </p:sp>
    </p:spTree>
    <p:extLst>
      <p:ext uri="{BB962C8B-B14F-4D97-AF65-F5344CB8AC3E}">
        <p14:creationId xmlns:p14="http://schemas.microsoft.com/office/powerpoint/2010/main" xmlns="" val="303971683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1"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1"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1"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grpId="1"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7" presetClass="entr" presetSubtype="0" fill="hold" grpId="1"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5" name="Picture 14" descr="download abu bakar r.png"/>
          <p:cNvPicPr>
            <a:picLocks noChangeAspect="1"/>
          </p:cNvPicPr>
          <p:nvPr/>
        </p:nvPicPr>
        <p:blipFill>
          <a:blip r:embed="rId2"/>
          <a:stretch>
            <a:fillRect/>
          </a:stretch>
        </p:blipFill>
        <p:spPr>
          <a:xfrm>
            <a:off x="8871045" y="3593696"/>
            <a:ext cx="2923109" cy="292310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3" name="Picture 12" descr="download u.jpg"/>
          <p:cNvPicPr>
            <a:picLocks noChangeAspect="1"/>
          </p:cNvPicPr>
          <p:nvPr/>
        </p:nvPicPr>
        <p:blipFill>
          <a:blip r:embed="rId3"/>
          <a:stretch>
            <a:fillRect/>
          </a:stretch>
        </p:blipFill>
        <p:spPr>
          <a:xfrm>
            <a:off x="3318467" y="3997656"/>
            <a:ext cx="2277115" cy="227711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1" name="Picture 10" descr="download নননন.png"/>
          <p:cNvPicPr>
            <a:picLocks noChangeAspect="1"/>
          </p:cNvPicPr>
          <p:nvPr/>
        </p:nvPicPr>
        <p:blipFill>
          <a:blip r:embed="rId4"/>
          <a:stretch>
            <a:fillRect/>
          </a:stretch>
        </p:blipFill>
        <p:spPr>
          <a:xfrm>
            <a:off x="5720474" y="3930555"/>
            <a:ext cx="2518010" cy="259307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0" name="Title 1"/>
          <p:cNvSpPr>
            <a:spLocks noGrp="1"/>
          </p:cNvSpPr>
          <p:nvPr>
            <p:ph type="title"/>
          </p:nvPr>
        </p:nvSpPr>
        <p:spPr>
          <a:xfrm>
            <a:off x="3467453" y="54592"/>
            <a:ext cx="5226171" cy="1050877"/>
          </a:xfrm>
          <a:solidFill>
            <a:schemeClr val="accent1">
              <a:lumMod val="20000"/>
              <a:lumOff val="80000"/>
            </a:schemeClr>
          </a:solidFill>
        </p:spPr>
        <p:txBody>
          <a:bodyPr>
            <a:normAutofit/>
          </a:bodyPr>
          <a:lstStyle/>
          <a:p>
            <a:pPr algn="ctr"/>
            <a:r>
              <a:rPr lang="ar-EG" sz="4800" b="1" dirty="0" smtClean="0">
                <a:solidFill>
                  <a:srgbClr val="FF0000"/>
                </a:solidFill>
              </a:rPr>
              <a:t>أنظر</a:t>
            </a:r>
            <a:r>
              <a:rPr lang="ar-SA" sz="4800" b="1" dirty="0" smtClean="0">
                <a:solidFill>
                  <a:srgbClr val="FF0000"/>
                </a:solidFill>
              </a:rPr>
              <a:t>وا</a:t>
            </a:r>
            <a:r>
              <a:rPr lang="ar-EG" sz="4800" b="1" dirty="0" smtClean="0">
                <a:solidFill>
                  <a:srgbClr val="FF0000"/>
                </a:solidFill>
              </a:rPr>
              <a:t> </a:t>
            </a:r>
            <a:r>
              <a:rPr lang="ar-EG" sz="4800" b="1" dirty="0">
                <a:solidFill>
                  <a:srgbClr val="FF0000"/>
                </a:solidFill>
              </a:rPr>
              <a:t>الى </a:t>
            </a:r>
            <a:r>
              <a:rPr lang="ar-EG" sz="4800" b="1" dirty="0" smtClean="0">
                <a:solidFill>
                  <a:srgbClr val="FF0000"/>
                </a:solidFill>
              </a:rPr>
              <a:t>الصور</a:t>
            </a:r>
            <a:r>
              <a:rPr lang="en-US" sz="4800" b="1" dirty="0" smtClean="0">
                <a:solidFill>
                  <a:srgbClr val="FF0000"/>
                </a:solidFill>
              </a:rPr>
              <a:t> </a:t>
            </a:r>
            <a:endParaRPr lang="en-US" sz="4800" b="1" dirty="0">
              <a:solidFill>
                <a:srgbClr val="FF0000"/>
              </a:solidFill>
            </a:endParaRPr>
          </a:p>
        </p:txBody>
      </p:sp>
      <p:pic>
        <p:nvPicPr>
          <p:cNvPr id="9" name="Content Placeholder 10"/>
          <p:cNvPicPr>
            <a:picLocks noChangeAspect="1"/>
          </p:cNvPicPr>
          <p:nvPr/>
        </p:nvPicPr>
        <p:blipFill>
          <a:blip r:embed="rId5"/>
          <a:stretch>
            <a:fillRect/>
          </a:stretch>
        </p:blipFill>
        <p:spPr>
          <a:xfrm>
            <a:off x="9084034" y="3835022"/>
            <a:ext cx="2564467" cy="248788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4" name="Picture 13" descr="images ali r.png"/>
          <p:cNvPicPr>
            <a:picLocks noChangeAspect="1"/>
          </p:cNvPicPr>
          <p:nvPr/>
        </p:nvPicPr>
        <p:blipFill>
          <a:blip r:embed="rId6"/>
          <a:stretch>
            <a:fillRect/>
          </a:stretch>
        </p:blipFill>
        <p:spPr>
          <a:xfrm>
            <a:off x="394648" y="3926930"/>
            <a:ext cx="2528461" cy="252846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7" name="Picture 16" descr="images vvv.jpg"/>
          <p:cNvPicPr>
            <a:picLocks noChangeAspect="1"/>
          </p:cNvPicPr>
          <p:nvPr/>
        </p:nvPicPr>
        <p:blipFill>
          <a:blip r:embed="rId7"/>
          <a:srcRect b="56527"/>
          <a:stretch>
            <a:fillRect/>
          </a:stretch>
        </p:blipFill>
        <p:spPr>
          <a:xfrm>
            <a:off x="3376952" y="1320205"/>
            <a:ext cx="5502277" cy="239198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xmlns="" val="271458527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0.70"/>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p:cTn id="14" dur="1000" fill="hold"/>
                                        <p:tgtEl>
                                          <p:spTgt spid="17"/>
                                        </p:tgtEl>
                                        <p:attrNameLst>
                                          <p:attrName>ppt_w</p:attrName>
                                        </p:attrNameLst>
                                      </p:cBhvr>
                                      <p:tavLst>
                                        <p:tav tm="0">
                                          <p:val>
                                            <p:strVal val="#ppt_w*0.70"/>
                                          </p:val>
                                        </p:tav>
                                        <p:tav tm="100000">
                                          <p:val>
                                            <p:strVal val="#ppt_w"/>
                                          </p:val>
                                        </p:tav>
                                      </p:tavLst>
                                    </p:anim>
                                    <p:anim calcmode="lin" valueType="num">
                                      <p:cBhvr>
                                        <p:cTn id="15" dur="1000" fill="hold"/>
                                        <p:tgtEl>
                                          <p:spTgt spid="17"/>
                                        </p:tgtEl>
                                        <p:attrNameLst>
                                          <p:attrName>ppt_h</p:attrName>
                                        </p:attrNameLst>
                                      </p:cBhvr>
                                      <p:tavLst>
                                        <p:tav tm="0">
                                          <p:val>
                                            <p:strVal val="#ppt_h"/>
                                          </p:val>
                                        </p:tav>
                                        <p:tav tm="100000">
                                          <p:val>
                                            <p:strVal val="#ppt_h"/>
                                          </p:val>
                                        </p:tav>
                                      </p:tavLst>
                                    </p:anim>
                                    <p:animEffect transition="in" filter="fade">
                                      <p:cBhvr>
                                        <p:cTn id="16" dur="10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0"/>
                                        <p:tgtEl>
                                          <p:spTgt spid="14"/>
                                        </p:tgtEl>
                                      </p:cBhvr>
                                    </p:animEffect>
                                    <p:anim calcmode="lin" valueType="num">
                                      <p:cBhvr>
                                        <p:cTn id="36" dur="1000" fill="hold"/>
                                        <p:tgtEl>
                                          <p:spTgt spid="14"/>
                                        </p:tgtEl>
                                        <p:attrNameLst>
                                          <p:attrName>ppt_x</p:attrName>
                                        </p:attrNameLst>
                                      </p:cBhvr>
                                      <p:tavLst>
                                        <p:tav tm="0">
                                          <p:val>
                                            <p:strVal val="#ppt_x"/>
                                          </p:val>
                                        </p:tav>
                                        <p:tav tm="100000">
                                          <p:val>
                                            <p:strVal val="#ppt_x"/>
                                          </p:val>
                                        </p:tav>
                                      </p:tavLst>
                                    </p:anim>
                                    <p:anim calcmode="lin" valueType="num">
                                      <p:cBhvr>
                                        <p:cTn id="3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 to="" calcmode="lin" valueType="num">
                                      <p:cBhvr>
                                        <p:cTn id="42" dur="1" fill="hold"/>
                                        <p:tgtEl>
                                          <p:spTgt spid="9"/>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 presetClass="exit" presetSubtype="4" fill="hold" nodeType="clickEffect">
                                  <p:stCondLst>
                                    <p:cond delay="0"/>
                                  </p:stCondLst>
                                  <p:childTnLst>
                                    <p:anim calcmode="lin" valueType="num">
                                      <p:cBhvr additive="base">
                                        <p:cTn id="46" dur="500"/>
                                        <p:tgtEl>
                                          <p:spTgt spid="9"/>
                                        </p:tgtEl>
                                        <p:attrNameLst>
                                          <p:attrName>ppt_x</p:attrName>
                                        </p:attrNameLst>
                                      </p:cBhvr>
                                      <p:tavLst>
                                        <p:tav tm="0">
                                          <p:val>
                                            <p:strVal val="ppt_x"/>
                                          </p:val>
                                        </p:tav>
                                        <p:tav tm="100000">
                                          <p:val>
                                            <p:strVal val="ppt_x"/>
                                          </p:val>
                                        </p:tav>
                                      </p:tavLst>
                                    </p:anim>
                                    <p:anim calcmode="lin" valueType="num">
                                      <p:cBhvr additive="base">
                                        <p:cTn id="47" dur="500"/>
                                        <p:tgtEl>
                                          <p:spTgt spid="9"/>
                                        </p:tgtEl>
                                        <p:attrNameLst>
                                          <p:attrName>ppt_y</p:attrName>
                                        </p:attrNameLst>
                                      </p:cBhvr>
                                      <p:tavLst>
                                        <p:tav tm="0">
                                          <p:val>
                                            <p:strVal val="ppt_y"/>
                                          </p:val>
                                        </p:tav>
                                        <p:tav tm="100000">
                                          <p:val>
                                            <p:strVal val="1+ppt_h/2"/>
                                          </p:val>
                                        </p:tav>
                                      </p:tavLst>
                                    </p:anim>
                                    <p:set>
                                      <p:cBhvr>
                                        <p:cTn id="48" dur="1" fill="hold">
                                          <p:stCondLst>
                                            <p:cond delay="499"/>
                                          </p:stCondLst>
                                        </p:cTn>
                                        <p:tgtEl>
                                          <p:spTgt spid="9"/>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53" presetClass="entr" presetSubtype="0" fill="hold" nodeType="clickEffect">
                                  <p:stCondLst>
                                    <p:cond delay="0"/>
                                  </p:stCondLst>
                                  <p:childTnLst>
                                    <p:set>
                                      <p:cBhvr>
                                        <p:cTn id="52" dur="1" fill="hold">
                                          <p:stCondLst>
                                            <p:cond delay="0"/>
                                          </p:stCondLst>
                                        </p:cTn>
                                        <p:tgtEl>
                                          <p:spTgt spid="15"/>
                                        </p:tgtEl>
                                        <p:attrNameLst>
                                          <p:attrName>style.visibility</p:attrName>
                                        </p:attrNameLst>
                                      </p:cBhvr>
                                      <p:to>
                                        <p:strVal val="visible"/>
                                      </p:to>
                                    </p:set>
                                    <p:anim calcmode="lin" valueType="num">
                                      <p:cBhvr>
                                        <p:cTn id="53" dur="500" fill="hold"/>
                                        <p:tgtEl>
                                          <p:spTgt spid="15"/>
                                        </p:tgtEl>
                                        <p:attrNameLst>
                                          <p:attrName>ppt_w</p:attrName>
                                        </p:attrNameLst>
                                      </p:cBhvr>
                                      <p:tavLst>
                                        <p:tav tm="0">
                                          <p:val>
                                            <p:fltVal val="0"/>
                                          </p:val>
                                        </p:tav>
                                        <p:tav tm="100000">
                                          <p:val>
                                            <p:strVal val="#ppt_w"/>
                                          </p:val>
                                        </p:tav>
                                      </p:tavLst>
                                    </p:anim>
                                    <p:anim calcmode="lin" valueType="num">
                                      <p:cBhvr>
                                        <p:cTn id="54" dur="500" fill="hold"/>
                                        <p:tgtEl>
                                          <p:spTgt spid="15"/>
                                        </p:tgtEl>
                                        <p:attrNameLst>
                                          <p:attrName>ppt_h</p:attrName>
                                        </p:attrNameLst>
                                      </p:cBhvr>
                                      <p:tavLst>
                                        <p:tav tm="0">
                                          <p:val>
                                            <p:fltVal val="0"/>
                                          </p:val>
                                        </p:tav>
                                        <p:tav tm="100000">
                                          <p:val>
                                            <p:strVal val="#ppt_h"/>
                                          </p:val>
                                        </p:tav>
                                      </p:tavLst>
                                    </p:anim>
                                    <p:animEffect transition="in" filter="fade">
                                      <p:cBhvr>
                                        <p:cTn id="5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52380" y="192752"/>
            <a:ext cx="6739083" cy="11430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pPr algn="ctr"/>
            <a:r>
              <a:rPr lang="ar-SA" sz="7200" b="1" dirty="0" smtClean="0">
                <a:solidFill>
                  <a:srgbClr val="7030A0"/>
                </a:solidFill>
              </a:rPr>
              <a:t>إعلان الدرس</a:t>
            </a:r>
            <a:endParaRPr lang="en-US" sz="7200" b="1" dirty="0">
              <a:solidFill>
                <a:srgbClr val="7030A0"/>
              </a:solidFill>
            </a:endParaRPr>
          </a:p>
        </p:txBody>
      </p:sp>
      <p:sp>
        <p:nvSpPr>
          <p:cNvPr id="10" name="Rectangle 9"/>
          <p:cNvSpPr/>
          <p:nvPr/>
        </p:nvSpPr>
        <p:spPr>
          <a:xfrm>
            <a:off x="1092201" y="5197862"/>
            <a:ext cx="10337800" cy="1200329"/>
          </a:xfrm>
          <a:prstGeom prst="rect">
            <a:avLst/>
          </a:prstGeom>
        </p:spPr>
        <p:txBody>
          <a:bodyPr wrap="square">
            <a:spAutoFit/>
          </a:bodyPr>
          <a:lstStyle/>
          <a:p>
            <a:pPr algn="ctr" rtl="1"/>
            <a:r>
              <a:rPr lang="ar-SA" sz="7200" b="1" u="sng" dirty="0" smtClean="0">
                <a:solidFill>
                  <a:srgbClr val="7030A0"/>
                </a:solidFill>
                <a:latin typeface="Simplified Arabic" pitchFamily="18" charset="-78"/>
                <a:cs typeface="Simplified Arabic" pitchFamily="18" charset="-78"/>
              </a:rPr>
              <a:t>ابو بكر (رضي الله تعالي عنه)</a:t>
            </a:r>
            <a:endParaRPr lang="en-US" sz="7200" b="1" u="sng" dirty="0">
              <a:solidFill>
                <a:srgbClr val="7030A0"/>
              </a:solidFill>
              <a:latin typeface="Simplified Arabic" pitchFamily="18" charset="-78"/>
              <a:cs typeface="Simplified Arabic" pitchFamily="18" charset="-78"/>
            </a:endParaRPr>
          </a:p>
        </p:txBody>
      </p:sp>
      <p:pic>
        <p:nvPicPr>
          <p:cNvPr id="7" name="Picture 6"/>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421876" y="1357869"/>
            <a:ext cx="3411940" cy="388467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xmlns="" val="120160895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900" decel="100000" fill="hold"/>
                                        <p:tgtEl>
                                          <p:spTgt spid="7"/>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7"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anim calcmode="lin" valueType="num">
                                      <p:cBhvr>
                                        <p:cTn id="23" dur="1000" fill="hold"/>
                                        <p:tgtEl>
                                          <p:spTgt spid="10"/>
                                        </p:tgtEl>
                                        <p:attrNameLst>
                                          <p:attrName>ppt_x</p:attrName>
                                        </p:attrNameLst>
                                      </p:cBhvr>
                                      <p:tavLst>
                                        <p:tav tm="0">
                                          <p:val>
                                            <p:strVal val="#ppt_x"/>
                                          </p:val>
                                        </p:tav>
                                        <p:tav tm="100000">
                                          <p:val>
                                            <p:strVal val="#ppt_x"/>
                                          </p:val>
                                        </p:tav>
                                      </p:tavLst>
                                    </p:anim>
                                    <p:anim calcmode="lin" valueType="num">
                                      <p:cBhvr>
                                        <p:cTn id="2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893325" y="210593"/>
            <a:ext cx="6612909" cy="914400"/>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7200" dirty="0" smtClean="0">
                <a:solidFill>
                  <a:srgbClr val="FF0000"/>
                </a:solidFill>
              </a:rPr>
              <a:t>النص غير المدروس</a:t>
            </a:r>
            <a:endParaRPr lang="en-US" sz="7200" dirty="0">
              <a:solidFill>
                <a:srgbClr val="FF0000"/>
              </a:solidFill>
            </a:endParaRPr>
          </a:p>
        </p:txBody>
      </p:sp>
      <p:sp>
        <p:nvSpPr>
          <p:cNvPr id="6" name="Rounded Rectangle 5"/>
          <p:cNvSpPr/>
          <p:nvPr/>
        </p:nvSpPr>
        <p:spPr>
          <a:xfrm>
            <a:off x="846163" y="1201002"/>
            <a:ext cx="11163868" cy="54181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4000" b="1" dirty="0" smtClean="0">
                <a:solidFill>
                  <a:schemeClr val="tx1"/>
                </a:solidFill>
                <a:latin typeface="Simplified Arabic" pitchFamily="18" charset="-78"/>
                <a:cs typeface="Simplified Arabic" pitchFamily="18" charset="-78"/>
              </a:rPr>
              <a:t>ابو بكر الصديق, اسمه عبد الله بن ابى قحافة التيمى القريشى. اول الخلفاء الراشدين واحد اوائل الصحابة الذين اسلموا من اهل قريش ورافقوا النبى محمدا صلى الله عليه وسلم منذ بدء الإسلام. وهو صديقه ورفيقه فى الهجرة إلى المدينة المنورة, واحد العشرة المبشرة بالجنة عند اهل السنة والجماعة. أسلم على يده كثير من الصحابة. وهو والد ام المؤمنين عائشة زوجة الرسول صلى الله عليه وسلم. ولد بعد عام الفيل بسنتين وستة اشهر. كان سيدا من سادة قريش وغنيا من كبار اغنيائهم, وكان ممن رفضوا عبادة الأصنام فى الجاهلية.</a:t>
            </a:r>
            <a:endParaRPr lang="en-US" sz="4000" b="1"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xmlns="" val="120160895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323832" y="1460310"/>
            <a:ext cx="10645255" cy="462659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4000" b="1" dirty="0" smtClean="0">
                <a:solidFill>
                  <a:schemeClr val="tx1"/>
                </a:solidFill>
                <a:latin typeface="Simplified Arabic" pitchFamily="18" charset="-78"/>
                <a:cs typeface="Simplified Arabic" pitchFamily="18" charset="-78"/>
              </a:rPr>
              <a:t>يعرف ابو بكر باصديق, لأنه صدق النبى محمدا فى قصة الإسراء والمعراج. وقيل : لأنه كان يصدق النبى فى كل خبر يأتيه. بويع بالخلافة يوم الثلاثاء ثلاثة عشر ربيع الأول سنة احدى عشر ه. واستمرت خلافته حوالى سنتين واربعة </a:t>
            </a:r>
            <a:r>
              <a:rPr lang="ar-SA" sz="4000" b="1" dirty="0" smtClean="0">
                <a:solidFill>
                  <a:schemeClr val="tx1"/>
                </a:solidFill>
                <a:latin typeface="Simplified Arabic" pitchFamily="18" charset="-78"/>
                <a:cs typeface="Simplified Arabic" pitchFamily="18" charset="-78"/>
              </a:rPr>
              <a:t>اشهر</a:t>
            </a:r>
            <a:r>
              <a:rPr lang="ar-SA" sz="4000" b="1" dirty="0" smtClean="0">
                <a:solidFill>
                  <a:schemeClr val="tx1"/>
                </a:solidFill>
                <a:latin typeface="Simplified Arabic" pitchFamily="18" charset="-78"/>
                <a:cs typeface="Simplified Arabic" pitchFamily="18" charset="-78"/>
              </a:rPr>
              <a:t>. توفى فى يوم الإثنين اثنان وعشرين جمادى الثانية سنة ثلاثة عشر ه. الموافق ثلاثة وعشرين اغسطس ست مأة و ثلاثة وثلاثين م.</a:t>
            </a:r>
            <a:endParaRPr lang="en-US" sz="4000" b="1" dirty="0">
              <a:solidFill>
                <a:schemeClr val="tx1"/>
              </a:solidFill>
              <a:latin typeface="Simplified Arabic" pitchFamily="18" charset="-78"/>
              <a:cs typeface="Simplified Arabic" pitchFamily="18" charset="-78"/>
            </a:endParaRPr>
          </a:p>
        </p:txBody>
      </p:sp>
      <p:sp>
        <p:nvSpPr>
          <p:cNvPr id="8" name="Rounded Rectangle 7"/>
          <p:cNvSpPr/>
          <p:nvPr/>
        </p:nvSpPr>
        <p:spPr>
          <a:xfrm>
            <a:off x="2893325" y="210593"/>
            <a:ext cx="6612909" cy="914400"/>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7200" dirty="0" smtClean="0">
                <a:solidFill>
                  <a:srgbClr val="FF0000"/>
                </a:solidFill>
              </a:rPr>
              <a:t>النص غير المدروس</a:t>
            </a:r>
            <a:endParaRPr lang="en-US" sz="7200" dirty="0">
              <a:solidFill>
                <a:srgbClr val="FF0000"/>
              </a:solidFill>
            </a:endParaRPr>
          </a:p>
        </p:txBody>
      </p:sp>
    </p:spTree>
    <p:extLst>
      <p:ext uri="{BB962C8B-B14F-4D97-AF65-F5344CB8AC3E}">
        <p14:creationId xmlns:p14="http://schemas.microsoft.com/office/powerpoint/2010/main" xmlns="" val="120160895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a:r>
              <a:rPr lang="ar-SA" sz="6600" b="1" dirty="0" smtClean="0">
                <a:solidFill>
                  <a:srgbClr val="7030A0"/>
                </a:solidFill>
              </a:rPr>
              <a:t>تشريح الدرس</a:t>
            </a:r>
            <a:endParaRPr lang="en-US" sz="6600" b="1" dirty="0">
              <a:solidFill>
                <a:srgbClr val="7030A0"/>
              </a:solidFill>
            </a:endParaRPr>
          </a:p>
        </p:txBody>
      </p:sp>
      <p:sp>
        <p:nvSpPr>
          <p:cNvPr id="5" name="Rectangle 4"/>
          <p:cNvSpPr/>
          <p:nvPr/>
        </p:nvSpPr>
        <p:spPr>
          <a:xfrm>
            <a:off x="6406243" y="1715747"/>
            <a:ext cx="5083629" cy="849086"/>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solidFill>
                  <a:srgbClr val="7030A0"/>
                </a:solidFill>
              </a:rPr>
              <a:t>كان ابو بكر رضي الله تعالي عنه</a:t>
            </a:r>
            <a:endParaRPr lang="en-US" sz="2800" b="1" dirty="0">
              <a:solidFill>
                <a:srgbClr val="7030A0"/>
              </a:solidFill>
            </a:endParaRPr>
          </a:p>
        </p:txBody>
      </p:sp>
      <p:sp>
        <p:nvSpPr>
          <p:cNvPr id="6" name="Rectangle 5"/>
          <p:cNvSpPr/>
          <p:nvPr/>
        </p:nvSpPr>
        <p:spPr>
          <a:xfrm>
            <a:off x="2333767" y="3370715"/>
            <a:ext cx="5540991" cy="729343"/>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2800" b="1" dirty="0" smtClean="0">
                <a:solidFill>
                  <a:srgbClr val="7030A0"/>
                </a:solidFill>
              </a:rPr>
              <a:t>      أحد العشرة المبشرة بالجنة</a:t>
            </a:r>
            <a:endParaRPr lang="en-US" sz="2800" b="1" dirty="0">
              <a:solidFill>
                <a:srgbClr val="7030A0"/>
              </a:solidFill>
            </a:endParaRPr>
          </a:p>
        </p:txBody>
      </p:sp>
      <p:sp>
        <p:nvSpPr>
          <p:cNvPr id="7" name="Rectangle 6"/>
          <p:cNvSpPr/>
          <p:nvPr/>
        </p:nvSpPr>
        <p:spPr>
          <a:xfrm>
            <a:off x="2356753" y="2596582"/>
            <a:ext cx="5518006" cy="729343"/>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2800" b="1" dirty="0" smtClean="0">
                <a:solidFill>
                  <a:srgbClr val="7030A0"/>
                </a:solidFill>
              </a:rPr>
              <a:t>      اول الخلفاء الراشدين</a:t>
            </a:r>
            <a:endParaRPr lang="en-US" sz="2800" b="1" dirty="0">
              <a:solidFill>
                <a:srgbClr val="7030A0"/>
              </a:solidFill>
            </a:endParaRPr>
          </a:p>
        </p:txBody>
      </p:sp>
      <p:sp>
        <p:nvSpPr>
          <p:cNvPr id="8" name="Rectangle 7"/>
          <p:cNvSpPr/>
          <p:nvPr/>
        </p:nvSpPr>
        <p:spPr>
          <a:xfrm>
            <a:off x="1555847" y="4130221"/>
            <a:ext cx="6305267" cy="729343"/>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SA" sz="2800" b="1" dirty="0" smtClean="0">
                <a:solidFill>
                  <a:srgbClr val="7030A0"/>
                </a:solidFill>
              </a:rPr>
              <a:t>     صديقا ورفيقا فى الهجرة الى المدينة المنورة</a:t>
            </a:r>
            <a:endParaRPr lang="en-US" sz="2800" b="1" dirty="0">
              <a:solidFill>
                <a:srgbClr val="7030A0"/>
              </a:solidFill>
            </a:endParaRPr>
          </a:p>
        </p:txBody>
      </p:sp>
      <p:sp>
        <p:nvSpPr>
          <p:cNvPr id="9" name="Rectangle 8"/>
          <p:cNvSpPr/>
          <p:nvPr/>
        </p:nvSpPr>
        <p:spPr>
          <a:xfrm>
            <a:off x="1351129" y="4933537"/>
            <a:ext cx="6523629" cy="729343"/>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SA" sz="2800" b="1" dirty="0" smtClean="0">
                <a:solidFill>
                  <a:srgbClr val="7030A0"/>
                </a:solidFill>
              </a:rPr>
              <a:t>    سيدا من سادة قريش وغنيا من كبار اغنيائهم</a:t>
            </a:r>
            <a:endParaRPr lang="en-US" sz="2800" b="1" dirty="0">
              <a:solidFill>
                <a:srgbClr val="7030A0"/>
              </a:solidFill>
            </a:endParaRPr>
          </a:p>
        </p:txBody>
      </p:sp>
      <p:sp>
        <p:nvSpPr>
          <p:cNvPr id="10" name="Rectangle 9"/>
          <p:cNvSpPr/>
          <p:nvPr/>
        </p:nvSpPr>
        <p:spPr>
          <a:xfrm>
            <a:off x="1323833" y="5708650"/>
            <a:ext cx="6591868" cy="95145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SA" sz="2800" b="1" dirty="0" smtClean="0">
                <a:solidFill>
                  <a:srgbClr val="7030A0"/>
                </a:solidFill>
              </a:rPr>
              <a:t>     يعرف بالصديق لصدق النبى صلى الله عليه وسلم        فى قصة الإسراء والمعراج</a:t>
            </a:r>
            <a:endParaRPr lang="en-US" sz="2800" b="1" dirty="0">
              <a:solidFill>
                <a:srgbClr val="7030A0"/>
              </a:solidFill>
            </a:endParaRPr>
          </a:p>
        </p:txBody>
      </p:sp>
    </p:spTree>
    <p:extLst>
      <p:ext uri="{BB962C8B-B14F-4D97-AF65-F5344CB8AC3E}">
        <p14:creationId xmlns:p14="http://schemas.microsoft.com/office/powerpoint/2010/main" xmlns="" val="365200199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2" presetClass="entr" presetSubtype="4"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4"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par>
                          <p:cTn id="26" fill="hold">
                            <p:stCondLst>
                              <p:cond delay="1500"/>
                            </p:stCondLst>
                            <p:childTnLst>
                              <p:par>
                                <p:cTn id="27" presetID="2" presetClass="entr" presetSubtype="4" fill="hold" grpId="0" nodeType="after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par>
                          <p:cTn id="31" fill="hold">
                            <p:stCondLst>
                              <p:cond delay="2000"/>
                            </p:stCondLst>
                            <p:childTnLst>
                              <p:par>
                                <p:cTn id="32" presetID="2" presetClass="entr" presetSubtype="4" fill="hold" grpId="0" nodeType="after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additive="base">
                                        <p:cTn id="34" dur="500" fill="hold"/>
                                        <p:tgtEl>
                                          <p:spTgt spid="9"/>
                                        </p:tgtEl>
                                        <p:attrNameLst>
                                          <p:attrName>ppt_x</p:attrName>
                                        </p:attrNameLst>
                                      </p:cBhvr>
                                      <p:tavLst>
                                        <p:tav tm="0">
                                          <p:val>
                                            <p:strVal val="#ppt_x"/>
                                          </p:val>
                                        </p:tav>
                                        <p:tav tm="100000">
                                          <p:val>
                                            <p:strVal val="#ppt_x"/>
                                          </p:val>
                                        </p:tav>
                                      </p:tavLst>
                                    </p:anim>
                                    <p:anim calcmode="lin" valueType="num">
                                      <p:cBhvr additive="base">
                                        <p:cTn id="35" dur="500" fill="hold"/>
                                        <p:tgtEl>
                                          <p:spTgt spid="9"/>
                                        </p:tgtEl>
                                        <p:attrNameLst>
                                          <p:attrName>ppt_y</p:attrName>
                                        </p:attrNameLst>
                                      </p:cBhvr>
                                      <p:tavLst>
                                        <p:tav tm="0">
                                          <p:val>
                                            <p:strVal val="1+#ppt_h/2"/>
                                          </p:val>
                                        </p:tav>
                                        <p:tav tm="100000">
                                          <p:val>
                                            <p:strVal val="#ppt_y"/>
                                          </p:val>
                                        </p:tav>
                                      </p:tavLst>
                                    </p:anim>
                                  </p:childTnLst>
                                </p:cTn>
                              </p:par>
                            </p:childTnLst>
                          </p:cTn>
                        </p:par>
                        <p:par>
                          <p:cTn id="36" fill="hold">
                            <p:stCondLst>
                              <p:cond delay="2500"/>
                            </p:stCondLst>
                            <p:childTnLst>
                              <p:par>
                                <p:cTn id="37" presetID="2" presetClass="entr" presetSubtype="4"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ppt_x"/>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6" grpId="0" animBg="1"/>
      <p:bldP spid="7" grpId="0" animBg="1"/>
      <p:bldP spid="8" grpId="0" animBg="1"/>
      <p:bldP spid="9" grpId="0" animBg="1"/>
      <p:bldP spid="10"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1325</TotalTime>
  <Words>430</Words>
  <Application>Microsoft Office PowerPoint</Application>
  <PresentationFormat>Custom</PresentationFormat>
  <Paragraphs>96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Solstice</vt:lpstr>
      <vt:lpstr>Slide 1</vt:lpstr>
      <vt:lpstr>Slide 2</vt:lpstr>
      <vt:lpstr>Slide 3</vt:lpstr>
      <vt:lpstr>Slide 4</vt:lpstr>
      <vt:lpstr>أنظروا الى الصور </vt:lpstr>
      <vt:lpstr>إعلان الدرس</vt:lpstr>
      <vt:lpstr>Slide 7</vt:lpstr>
      <vt:lpstr>Slide 8</vt:lpstr>
      <vt:lpstr>تشريح الدرس</vt:lpstr>
      <vt:lpstr>المفردات الهامة مع الجمع و استخدامه في الجمل</vt:lpstr>
      <vt:lpstr>الكلمات المتضادة</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اهلا و سهلا ومرحبا بكم</dc:title>
  <dc:creator>Nurul haque</dc:creator>
  <cp:lastModifiedBy>wdrruyeu43ip</cp:lastModifiedBy>
  <cp:revision>238</cp:revision>
  <dcterms:created xsi:type="dcterms:W3CDTF">2017-11-02T18:36:48Z</dcterms:created>
  <dcterms:modified xsi:type="dcterms:W3CDTF">2020-09-15T02:52:23Z</dcterms:modified>
</cp:coreProperties>
</file>