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9" r:id="rId5"/>
    <p:sldId id="268" r:id="rId6"/>
    <p:sldId id="267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438400"/>
            <a:ext cx="7176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সবাইকে লাল গোলাপের শুভেচ্ছা </a:t>
            </a:r>
            <a:endParaRPr lang="en-US" sz="4000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810000"/>
            <a:ext cx="63786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Siyam Rupali" pitchFamily="2" charset="0"/>
                <a:cs typeface="Siyam Rupali" pitchFamily="2" charset="0"/>
              </a:rPr>
              <a:t>নামঃ ইসতেহাদুল ইসলাম </a:t>
            </a:r>
          </a:p>
          <a:p>
            <a:r>
              <a:rPr lang="bn-BD" sz="2000" dirty="0" smtClean="0">
                <a:latin typeface="Siyam Rupali" pitchFamily="2" charset="0"/>
                <a:cs typeface="Siyam Rupali" pitchFamily="2" charset="0"/>
              </a:rPr>
              <a:t>পদঃ সহকারী শিক্ষক(গণিত)</a:t>
            </a:r>
          </a:p>
          <a:p>
            <a:r>
              <a:rPr lang="bn-BD" sz="2000" dirty="0" smtClean="0">
                <a:latin typeface="Siyam Rupali" pitchFamily="2" charset="0"/>
                <a:cs typeface="Siyam Rupali" pitchFamily="2" charset="0"/>
              </a:rPr>
              <a:t>স্কুলের নামঃ চরনারচর এসইএসডিপি মডেল উচ্চ বিদ্যালয়,</a:t>
            </a:r>
          </a:p>
          <a:p>
            <a:r>
              <a:rPr lang="bn-BD" sz="2000" dirty="0" smtClean="0">
                <a:latin typeface="Siyam Rupali" pitchFamily="2" charset="0"/>
                <a:cs typeface="Siyam Rupali" pitchFamily="2" charset="0"/>
              </a:rPr>
              <a:t>দিরাই, সুনামগঞ্জ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914400"/>
            <a:ext cx="2888932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শিক্ষক পরিচিতি</a:t>
            </a:r>
            <a:endParaRPr lang="en-US" sz="3200" dirty="0"/>
          </a:p>
        </p:txBody>
      </p:sp>
      <p:pic>
        <p:nvPicPr>
          <p:cNvPr id="7" name="Picture 6" descr="esteh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0" y="838200"/>
            <a:ext cx="180975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_2020-09-08-13-03-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09-16-14-00-25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09-16-14-00-35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8392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60024311328479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cei9fh-e06b7871-ec40-4b6f-a30e-7ba56b0ca82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24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computer</cp:lastModifiedBy>
  <cp:revision>21</cp:revision>
  <dcterms:created xsi:type="dcterms:W3CDTF">2006-08-16T00:00:00Z</dcterms:created>
  <dcterms:modified xsi:type="dcterms:W3CDTF">2020-09-16T08:21:03Z</dcterms:modified>
</cp:coreProperties>
</file>