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57" r:id="rId3"/>
    <p:sldId id="259" r:id="rId4"/>
    <p:sldId id="293" r:id="rId5"/>
    <p:sldId id="292" r:id="rId6"/>
    <p:sldId id="263" r:id="rId7"/>
    <p:sldId id="262" r:id="rId8"/>
    <p:sldId id="260" r:id="rId9"/>
    <p:sldId id="295" r:id="rId10"/>
    <p:sldId id="286" r:id="rId11"/>
    <p:sldId id="287" r:id="rId12"/>
    <p:sldId id="288" r:id="rId13"/>
    <p:sldId id="267" r:id="rId14"/>
    <p:sldId id="289" r:id="rId15"/>
    <p:sldId id="273" r:id="rId16"/>
    <p:sldId id="282" r:id="rId17"/>
    <p:sldId id="277" r:id="rId18"/>
    <p:sldId id="264" r:id="rId19"/>
    <p:sldId id="265" r:id="rId20"/>
    <p:sldId id="275" r:id="rId21"/>
    <p:sldId id="283" r:id="rId22"/>
    <p:sldId id="276" r:id="rId23"/>
    <p:sldId id="279" r:id="rId24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D8"/>
    <a:srgbClr val="42D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FBAD0C4-0039-4AA1-A272-EBE2C99B7F6E}"/>
              </a:ext>
            </a:extLst>
          </p:cNvPr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183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F380C51-95FE-4A7C-A275-B22D4751B280}"/>
              </a:ext>
            </a:extLst>
          </p:cNvPr>
          <p:cNvSpPr/>
          <p:nvPr userDrawn="1"/>
        </p:nvSpPr>
        <p:spPr>
          <a:xfrm>
            <a:off x="185167" y="182880"/>
            <a:ext cx="11978816" cy="6485206"/>
          </a:xfrm>
          <a:prstGeom prst="frame">
            <a:avLst>
              <a:gd name="adj1" fmla="val 121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58D85-D128-4BAF-88D0-720955BA84A8}"/>
              </a:ext>
            </a:extLst>
          </p:cNvPr>
          <p:cNvSpPr txBox="1"/>
          <p:nvPr userDrawn="1"/>
        </p:nvSpPr>
        <p:spPr>
          <a:xfrm>
            <a:off x="10611439" y="6301380"/>
            <a:ext cx="2449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3" dirty="0" err="1">
                <a:latin typeface="Harlow Solid Italic" panose="04030604020F02020D02" pitchFamily="82" charset="0"/>
              </a:rPr>
              <a:t>Maksuda</a:t>
            </a:r>
            <a:r>
              <a:rPr lang="en-US" sz="1063" baseline="0" dirty="0">
                <a:latin typeface="Harlow Solid Italic" panose="04030604020F02020D02" pitchFamily="82" charset="0"/>
              </a:rPr>
              <a:t> </a:t>
            </a:r>
            <a:r>
              <a:rPr lang="en-US" sz="1063" baseline="0" dirty="0" err="1">
                <a:latin typeface="Harlow Solid Italic" panose="04030604020F02020D02" pitchFamily="82" charset="0"/>
              </a:rPr>
              <a:t>khatun</a:t>
            </a:r>
            <a:endParaRPr lang="en-US" sz="1063" dirty="0">
              <a:latin typeface="Harlow Solid Italic" panose="04030604020F02020D02" pitchFamily="82" charset="0"/>
            </a:endParaRPr>
          </a:p>
        </p:txBody>
      </p:sp>
      <p:sp>
        <p:nvSpPr>
          <p:cNvPr id="8" name="5-Point Star 8">
            <a:extLst>
              <a:ext uri="{FF2B5EF4-FFF2-40B4-BE49-F238E27FC236}">
                <a16:creationId xmlns:a16="http://schemas.microsoft.com/office/drawing/2014/main" id="{4959F431-6564-484B-BB2B-3AEE7DFA19CE}"/>
              </a:ext>
            </a:extLst>
          </p:cNvPr>
          <p:cNvSpPr/>
          <p:nvPr userDrawn="1"/>
        </p:nvSpPr>
        <p:spPr>
          <a:xfrm>
            <a:off x="185168" y="283334"/>
            <a:ext cx="940158" cy="634928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9" name="5-Point Star 9">
            <a:extLst>
              <a:ext uri="{FF2B5EF4-FFF2-40B4-BE49-F238E27FC236}">
                <a16:creationId xmlns:a16="http://schemas.microsoft.com/office/drawing/2014/main" id="{C86D42B1-D236-47A2-9C9F-FE12F1CF638F}"/>
              </a:ext>
            </a:extLst>
          </p:cNvPr>
          <p:cNvSpPr/>
          <p:nvPr userDrawn="1"/>
        </p:nvSpPr>
        <p:spPr>
          <a:xfrm>
            <a:off x="283223" y="767581"/>
            <a:ext cx="703476" cy="455915"/>
          </a:xfrm>
          <a:prstGeom prst="star5">
            <a:avLst/>
          </a:prstGeom>
          <a:solidFill>
            <a:srgbClr val="F373D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10" name="5-Point Star 10">
            <a:extLst>
              <a:ext uri="{FF2B5EF4-FFF2-40B4-BE49-F238E27FC236}">
                <a16:creationId xmlns:a16="http://schemas.microsoft.com/office/drawing/2014/main" id="{D431EEB7-29AA-4FCA-8E1F-7E215C8349F2}"/>
              </a:ext>
            </a:extLst>
          </p:cNvPr>
          <p:cNvSpPr/>
          <p:nvPr userDrawn="1"/>
        </p:nvSpPr>
        <p:spPr>
          <a:xfrm>
            <a:off x="519905" y="645228"/>
            <a:ext cx="703476" cy="455915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</p:spTree>
    <p:extLst>
      <p:ext uri="{BB962C8B-B14F-4D97-AF65-F5344CB8AC3E}">
        <p14:creationId xmlns:p14="http://schemas.microsoft.com/office/powerpoint/2010/main" val="38022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8" grpId="24" animBg="1"/>
      <p:bldP spid="8" grpId="25" animBg="1"/>
      <p:bldP spid="8" grpId="2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  <p:bldP spid="9" grpId="20" animBg="1"/>
      <p:bldP spid="9" grpId="21" animBg="1"/>
      <p:bldP spid="9" grpId="22" animBg="1"/>
      <p:bldP spid="9" grpId="23" animBg="1"/>
      <p:bldP spid="9" grpId="24" animBg="1"/>
      <p:bldP spid="9" grpId="25" animBg="1"/>
      <p:bldP spid="9" grpId="2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0" grpId="26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126C-8F0D-4D2A-8614-C614BF93A3B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0.wdp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A4AF7D-2409-43D3-8263-5382558A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0" y="269944"/>
            <a:ext cx="11782695" cy="6158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66" y="4337457"/>
            <a:ext cx="5120299" cy="3054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6B4D0-FB8D-4C99-9E8A-404BCF4C00EF}"/>
              </a:ext>
            </a:extLst>
          </p:cNvPr>
          <p:cNvSpPr txBox="1"/>
          <p:nvPr/>
        </p:nvSpPr>
        <p:spPr>
          <a:xfrm>
            <a:off x="2256500" y="423103"/>
            <a:ext cx="7831393" cy="271385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41AFA-50B2-4558-9C7D-7C9AC5DCD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214" y="4451947"/>
            <a:ext cx="4992331" cy="2977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22CFB-976A-4320-B9E0-96CFF94937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50" y="4337457"/>
            <a:ext cx="3481291" cy="30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9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9A521-9ADD-4A08-8CE4-C5AF3C45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902" y="1627183"/>
            <a:ext cx="2739074" cy="1867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45663-50A9-4F08-A6D5-7D46CB5CA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341" y="1525260"/>
            <a:ext cx="2980683" cy="1943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38854-2B47-445B-9269-3C4064E2D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902" y="3686646"/>
            <a:ext cx="2873153" cy="1867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9866CD-D79B-4495-A765-5ACE726F1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342" y="3655400"/>
            <a:ext cx="2980683" cy="1867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6B0D1-DE9C-459C-85F1-28A98D448B52}"/>
              </a:ext>
            </a:extLst>
          </p:cNvPr>
          <p:cNvSpPr txBox="1"/>
          <p:nvPr/>
        </p:nvSpPr>
        <p:spPr>
          <a:xfrm>
            <a:off x="1570189" y="699943"/>
            <a:ext cx="4846378" cy="542869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038" b="1" dirty="0" err="1">
                <a:latin typeface="NikoshBAN" panose="02000000000000000000" pitchFamily="2" charset="0"/>
              </a:rPr>
              <a:t>ছবিগুলো</a:t>
            </a:r>
            <a:r>
              <a:rPr lang="en-US" sz="3038" b="1" dirty="0"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latin typeface="NikoshBAN" panose="02000000000000000000" pitchFamily="2" charset="0"/>
              </a:rPr>
              <a:t>ভালভাবে</a:t>
            </a:r>
            <a:r>
              <a:rPr lang="en-US" sz="3038" b="1" dirty="0"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latin typeface="NikoshBAN" panose="02000000000000000000" pitchFamily="2" charset="0"/>
              </a:rPr>
              <a:t>দেখ</a:t>
            </a:r>
            <a:r>
              <a:rPr lang="en-US" sz="3038" b="1" dirty="0">
                <a:latin typeface="NikoshBAN" panose="02000000000000000000" pitchFamily="2" charset="0"/>
              </a:rPr>
              <a:t>।</a:t>
            </a:r>
            <a:endParaRPr lang="en-US" sz="3038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3A5896-BA2D-4A12-A870-D7CDFD011D04}"/>
              </a:ext>
            </a:extLst>
          </p:cNvPr>
          <p:cNvSpPr/>
          <p:nvPr/>
        </p:nvSpPr>
        <p:spPr>
          <a:xfrm>
            <a:off x="8391752" y="1501269"/>
            <a:ext cx="3180675" cy="40526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খেজুর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চুষি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বিবিখানা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পিঠা,চিতই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endParaRPr lang="en-US" sz="3645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2238D-21F1-4F1E-8999-777FBBD70DA3}"/>
              </a:ext>
            </a:extLst>
          </p:cNvPr>
          <p:cNvSpPr txBox="1"/>
          <p:nvPr/>
        </p:nvSpPr>
        <p:spPr>
          <a:xfrm>
            <a:off x="1793042" y="5746109"/>
            <a:ext cx="5820534" cy="542869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038" b="1" dirty="0" err="1">
                <a:latin typeface="NikoshBAN" panose="02000000000000000000" pitchFamily="2" charset="0"/>
              </a:rPr>
              <a:t>পিঠাগুলোর</a:t>
            </a:r>
            <a:r>
              <a:rPr lang="en-US" sz="3038" b="1" dirty="0"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latin typeface="NikoshBAN" panose="02000000000000000000" pitchFamily="2" charset="0"/>
              </a:rPr>
              <a:t>নাম</a:t>
            </a:r>
            <a:r>
              <a:rPr lang="en-US" sz="3038" b="1" dirty="0"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latin typeface="NikoshBAN" panose="02000000000000000000" pitchFamily="2" charset="0"/>
              </a:rPr>
              <a:t>বলতে</a:t>
            </a:r>
            <a:r>
              <a:rPr lang="en-US" sz="3038" b="1" dirty="0"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latin typeface="NikoshBAN" panose="02000000000000000000" pitchFamily="2" charset="0"/>
              </a:rPr>
              <a:t>পারবে</a:t>
            </a:r>
            <a:r>
              <a:rPr lang="en-US" sz="3038" b="1" dirty="0">
                <a:latin typeface="NikoshBAN" panose="02000000000000000000" pitchFamily="2" charset="0"/>
              </a:rPr>
              <a:t>?</a:t>
            </a:r>
            <a:endParaRPr lang="en-US" sz="3038" b="1" dirty="0"/>
          </a:p>
        </p:txBody>
      </p:sp>
    </p:spTree>
    <p:extLst>
      <p:ext uri="{BB962C8B-B14F-4D97-AF65-F5344CB8AC3E}">
        <p14:creationId xmlns:p14="http://schemas.microsoft.com/office/powerpoint/2010/main" val="32825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0F8C1-95C3-47B3-956D-9A444A9E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63" y="3194951"/>
            <a:ext cx="4111155" cy="2565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ED518-268F-4FA8-8B21-0DA3D3A997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63" y="3193173"/>
            <a:ext cx="3917216" cy="2569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93BF6-33DF-4F56-A8D8-7F5E7517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018" y="488765"/>
            <a:ext cx="3961484" cy="2565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A2437-A993-4BCC-8EB7-DD9AD3547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86" y="488765"/>
            <a:ext cx="3766028" cy="2487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A3C061-179A-4608-8D4E-6E7D0EB643BD}"/>
              </a:ext>
            </a:extLst>
          </p:cNvPr>
          <p:cNvSpPr/>
          <p:nvPr/>
        </p:nvSpPr>
        <p:spPr>
          <a:xfrm>
            <a:off x="8757724" y="693173"/>
            <a:ext cx="3180675" cy="5067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ছিট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সেমাই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ভাপা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,</a:t>
            </a:r>
          </a:p>
          <a:p>
            <a:pPr algn="ctr"/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দুধচিতই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endParaRPr lang="en-US" sz="3645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879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7AA8E-FCBF-4DBA-BFB7-4FDF0F06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0" y="864836"/>
            <a:ext cx="3418194" cy="241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0DAA98-A171-4132-9E4C-A15127279FED}"/>
              </a:ext>
            </a:extLst>
          </p:cNvPr>
          <p:cNvSpPr/>
          <p:nvPr/>
        </p:nvSpPr>
        <p:spPr>
          <a:xfrm>
            <a:off x="8517315" y="1644965"/>
            <a:ext cx="3180675" cy="3550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পাটিসাপটা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,</a:t>
            </a:r>
          </a:p>
          <a:p>
            <a:pPr algn="ctr"/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পুলি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নারকেল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,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পাকান</a:t>
            </a:r>
            <a:endParaRPr lang="en-US" sz="3645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  <a:p>
            <a:pPr algn="ctr"/>
            <a:r>
              <a:rPr lang="en-US" sz="3645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64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</a:t>
            </a:r>
            <a:endParaRPr lang="en-US" sz="3645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DCD87-20A0-4FD9-9F35-F352048F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00" y="3690443"/>
            <a:ext cx="3416544" cy="217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3F8E7-3EAE-4CFB-8962-344E95110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24" y="864837"/>
            <a:ext cx="3441927" cy="241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C0B81-0ABF-4762-A70B-C8FCA6D7E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05" y="3648044"/>
            <a:ext cx="3688367" cy="249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6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51F7DD-C5BF-4F69-B79F-91EC2792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54" y="1345903"/>
            <a:ext cx="5393646" cy="3832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D6FEE-611A-49F8-BB6C-E09568247AFA}"/>
              </a:ext>
            </a:extLst>
          </p:cNvPr>
          <p:cNvSpPr txBox="1"/>
          <p:nvPr/>
        </p:nvSpPr>
        <p:spPr>
          <a:xfrm>
            <a:off x="6910202" y="1061463"/>
            <a:ext cx="4578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পিঠা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তৈরির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জন্য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প্রথমে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ঢেঁকিতে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ভানা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ভানার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সেই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চাল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গুঁড়ো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দিয়ে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তৈরি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ধরনের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পিঠা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।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46040A5-7928-45CF-B2B7-EBE2C4FF6211}"/>
              </a:ext>
            </a:extLst>
          </p:cNvPr>
          <p:cNvSpPr/>
          <p:nvPr/>
        </p:nvSpPr>
        <p:spPr>
          <a:xfrm>
            <a:off x="6172200" y="2925528"/>
            <a:ext cx="738002" cy="67307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699F6-2CEB-42BF-B48E-7C9979351344}"/>
              </a:ext>
            </a:extLst>
          </p:cNvPr>
          <p:cNvSpPr txBox="1"/>
          <p:nvPr/>
        </p:nvSpPr>
        <p:spPr>
          <a:xfrm>
            <a:off x="2640636" y="2791064"/>
            <a:ext cx="7063127" cy="714803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ভাপা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বানাতে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লাগে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A833F-9E3F-4438-B416-74B6F66D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30" y="42236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B5546-5B31-4795-A04D-D93C1DF0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30" y="42236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00332-5C34-4145-8289-7411BC6B0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530" y="4125761"/>
            <a:ext cx="2333625" cy="1795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00AF8-2B8E-4925-B2BA-C139F4217A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630" y="350365"/>
            <a:ext cx="5170901" cy="226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3DC6DC2-7992-4CCC-9DFA-AB1C4A5FD121}"/>
              </a:ext>
            </a:extLst>
          </p:cNvPr>
          <p:cNvSpPr/>
          <p:nvPr/>
        </p:nvSpPr>
        <p:spPr>
          <a:xfrm>
            <a:off x="3903445" y="4763729"/>
            <a:ext cx="971854" cy="36871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E7848F-62E1-433C-A40E-2AE9C57AC7B1}"/>
              </a:ext>
            </a:extLst>
          </p:cNvPr>
          <p:cNvSpPr/>
          <p:nvPr/>
        </p:nvSpPr>
        <p:spPr>
          <a:xfrm>
            <a:off x="7946676" y="4763729"/>
            <a:ext cx="971854" cy="36871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54AC3-239A-4E99-9D0E-0361635E9CB8}"/>
              </a:ext>
            </a:extLst>
          </p:cNvPr>
          <p:cNvSpPr/>
          <p:nvPr/>
        </p:nvSpPr>
        <p:spPr>
          <a:xfrm>
            <a:off x="2640636" y="6034085"/>
            <a:ext cx="6473867" cy="445109"/>
          </a:xfrm>
          <a:prstGeom prst="rect">
            <a:avLst/>
          </a:prstGeom>
          <a:noFill/>
          <a:ln>
            <a:solidFill>
              <a:srgbClr val="F37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চালের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গুঁড়া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গুড়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নারকেল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কোরা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098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470BD-90BB-4919-AC57-1F36EAC5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09" y="295273"/>
            <a:ext cx="11672930" cy="6096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540574" y="1941007"/>
            <a:ext cx="11260600" cy="65324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9384" y="1572709"/>
            <a:ext cx="8721017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1740105" y="547296"/>
            <a:ext cx="230305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021DF-B3C7-4D8B-B685-553AF1F58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943" y="2927701"/>
            <a:ext cx="5025475" cy="329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676FDF-20DB-467E-B16E-704D0A53FD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070" y="652634"/>
            <a:ext cx="1436027" cy="14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831" y="1982959"/>
            <a:ext cx="2864456" cy="25319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613" y="2690438"/>
            <a:ext cx="3070040" cy="10198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5546" tIns="47773" rIns="95546" bIns="47773" rtlCol="0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5483463" y="430620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5" name="6-Point Star 4"/>
          <p:cNvSpPr/>
          <p:nvPr/>
        </p:nvSpPr>
        <p:spPr>
          <a:xfrm>
            <a:off x="4849998" y="444114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6" name="6-Point Star 5"/>
          <p:cNvSpPr/>
          <p:nvPr/>
        </p:nvSpPr>
        <p:spPr>
          <a:xfrm>
            <a:off x="4197646" y="444114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7" name="6-Point Star 6"/>
          <p:cNvSpPr/>
          <p:nvPr/>
        </p:nvSpPr>
        <p:spPr>
          <a:xfrm>
            <a:off x="3556004" y="444114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8" name="6-Point Star 7"/>
          <p:cNvSpPr/>
          <p:nvPr/>
        </p:nvSpPr>
        <p:spPr>
          <a:xfrm>
            <a:off x="2834063" y="479694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7EBE17-7E0B-485B-988E-E82097D91F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389" y="552298"/>
            <a:ext cx="1142902" cy="1142902"/>
          </a:xfrm>
          <a:prstGeom prst="rect">
            <a:avLst/>
          </a:prstGeom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7E404F73-D701-4201-B5AF-C669BE32F76F}"/>
              </a:ext>
            </a:extLst>
          </p:cNvPr>
          <p:cNvSpPr/>
          <p:nvPr/>
        </p:nvSpPr>
        <p:spPr>
          <a:xfrm>
            <a:off x="1513490" y="343803"/>
            <a:ext cx="4981903" cy="75749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1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80154CAC-616D-4E54-909E-947288E9C02B}"/>
              </a:ext>
            </a:extLst>
          </p:cNvPr>
          <p:cNvSpPr/>
          <p:nvPr/>
        </p:nvSpPr>
        <p:spPr>
          <a:xfrm>
            <a:off x="1664036" y="326530"/>
            <a:ext cx="4831357" cy="7574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1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2734308D-D67C-441F-871A-99B2BD52A246}"/>
              </a:ext>
            </a:extLst>
          </p:cNvPr>
          <p:cNvSpPr/>
          <p:nvPr/>
        </p:nvSpPr>
        <p:spPr>
          <a:xfrm>
            <a:off x="1810658" y="320516"/>
            <a:ext cx="4684735" cy="7574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6-Point Star 7">
            <a:extLst>
              <a:ext uri="{FF2B5EF4-FFF2-40B4-BE49-F238E27FC236}">
                <a16:creationId xmlns:a16="http://schemas.microsoft.com/office/drawing/2014/main" id="{AD975929-49B3-4D1A-A443-1B35DB96ED07}"/>
              </a:ext>
            </a:extLst>
          </p:cNvPr>
          <p:cNvSpPr/>
          <p:nvPr/>
        </p:nvSpPr>
        <p:spPr>
          <a:xfrm>
            <a:off x="1975286" y="444114"/>
            <a:ext cx="6482718" cy="587508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0A910-297D-4E2D-9B63-E4914B598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80" y="1422348"/>
            <a:ext cx="3311461" cy="4013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1B21BA-80C4-46AC-A0A4-AD1DBE335B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130" y="1410583"/>
            <a:ext cx="3079332" cy="4013304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5D80E86-0AAD-4F33-BE7B-28E7058D7C3D}"/>
              </a:ext>
            </a:extLst>
          </p:cNvPr>
          <p:cNvSpPr/>
          <p:nvPr/>
        </p:nvSpPr>
        <p:spPr>
          <a:xfrm>
            <a:off x="1810658" y="324763"/>
            <a:ext cx="4684735" cy="7574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251CE-93A8-4F85-B83B-F7CCEA19C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443" y="275047"/>
            <a:ext cx="4849274" cy="63307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46391" y="1323008"/>
            <a:ext cx="2413636" cy="25876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8" name="Oval 7"/>
          <p:cNvSpPr/>
          <p:nvPr/>
        </p:nvSpPr>
        <p:spPr>
          <a:xfrm>
            <a:off x="6278938" y="3194607"/>
            <a:ext cx="2495928" cy="25876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4475713" y="3650649"/>
            <a:ext cx="2585279" cy="258769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Oval 9"/>
          <p:cNvSpPr/>
          <p:nvPr/>
        </p:nvSpPr>
        <p:spPr>
          <a:xfrm>
            <a:off x="2681768" y="2709710"/>
            <a:ext cx="2413636" cy="25876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3101484" y="886868"/>
            <a:ext cx="2413636" cy="25876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2" name="Oval 11"/>
          <p:cNvSpPr/>
          <p:nvPr/>
        </p:nvSpPr>
        <p:spPr>
          <a:xfrm>
            <a:off x="4800807" y="390714"/>
            <a:ext cx="2413636" cy="25876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13" name="Oval 12"/>
          <p:cNvSpPr/>
          <p:nvPr/>
        </p:nvSpPr>
        <p:spPr>
          <a:xfrm>
            <a:off x="4317365" y="1827944"/>
            <a:ext cx="3099496" cy="290240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কয়েকটি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পিঠার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নাম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2542" y="1840384"/>
            <a:ext cx="20407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পুলি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3046" y="1058799"/>
            <a:ext cx="139623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ভাপা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7037" y="2257152"/>
            <a:ext cx="20407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বিবিখানা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2999" y="4918988"/>
            <a:ext cx="249592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পাটিসাপটা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4553" y="3798227"/>
            <a:ext cx="2040719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খেজুর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পিঠা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7037" y="4263716"/>
            <a:ext cx="20407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চিতই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9" name="Snip Diagonal Corner Rectangle 5">
            <a:extLst>
              <a:ext uri="{FF2B5EF4-FFF2-40B4-BE49-F238E27FC236}">
                <a16:creationId xmlns:a16="http://schemas.microsoft.com/office/drawing/2014/main" id="{9D24053F-96C4-4E7A-9308-B7233F416FFF}"/>
              </a:ext>
            </a:extLst>
          </p:cNvPr>
          <p:cNvSpPr/>
          <p:nvPr/>
        </p:nvSpPr>
        <p:spPr>
          <a:xfrm>
            <a:off x="2474012" y="5958142"/>
            <a:ext cx="7067226" cy="4660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কয়েকটি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পিঠার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নাম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বলি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93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0" grpId="0"/>
      <p:bldP spid="21" grpId="0"/>
      <p:bldP spid="23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A1F14-83B8-43DF-BBFE-8EB191EAF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99105" l="0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33" y="525178"/>
            <a:ext cx="5978610" cy="5137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47E37B-5651-4F4E-8474-6ADAAFA64E9F}"/>
              </a:ext>
            </a:extLst>
          </p:cNvPr>
          <p:cNvSpPr txBox="1"/>
          <p:nvPr/>
        </p:nvSpPr>
        <p:spPr>
          <a:xfrm>
            <a:off x="3439540" y="525178"/>
            <a:ext cx="6880734" cy="690922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যুক্তবর্ণ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নতুন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শব্দ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12E24-AFC3-405D-8348-F8A5711C677E}"/>
              </a:ext>
            </a:extLst>
          </p:cNvPr>
          <p:cNvSpPr txBox="1"/>
          <p:nvPr/>
        </p:nvSpPr>
        <p:spPr>
          <a:xfrm>
            <a:off x="2483248" y="4097072"/>
            <a:ext cx="174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808F0-43DC-4B8B-8D87-A3435CE02A9C}"/>
              </a:ext>
            </a:extLst>
          </p:cNvPr>
          <p:cNvSpPr txBox="1"/>
          <p:nvPr/>
        </p:nvSpPr>
        <p:spPr>
          <a:xfrm>
            <a:off x="2341127" y="2488139"/>
            <a:ext cx="1877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36117-B06C-4957-AF2F-44DC799F577D}"/>
              </a:ext>
            </a:extLst>
          </p:cNvPr>
          <p:cNvSpPr txBox="1"/>
          <p:nvPr/>
        </p:nvSpPr>
        <p:spPr>
          <a:xfrm>
            <a:off x="2846671" y="4110453"/>
            <a:ext cx="80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519DD-65D9-44FC-BFD4-10F8F9F335E4}"/>
              </a:ext>
            </a:extLst>
          </p:cNvPr>
          <p:cNvSpPr txBox="1"/>
          <p:nvPr/>
        </p:nvSpPr>
        <p:spPr>
          <a:xfrm>
            <a:off x="3117938" y="2488541"/>
            <a:ext cx="617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19E17-3863-43F9-BF46-4F7D0F0CEB1A}"/>
              </a:ext>
            </a:extLst>
          </p:cNvPr>
          <p:cNvSpPr txBox="1"/>
          <p:nvPr/>
        </p:nvSpPr>
        <p:spPr>
          <a:xfrm>
            <a:off x="7441188" y="2518037"/>
            <a:ext cx="47032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63B84-99A4-4158-A42B-335D74785338}"/>
              </a:ext>
            </a:extLst>
          </p:cNvPr>
          <p:cNvSpPr txBox="1"/>
          <p:nvPr/>
        </p:nvSpPr>
        <p:spPr>
          <a:xfrm>
            <a:off x="8677500" y="2518037"/>
            <a:ext cx="47032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99CA8-B0B7-4BE4-A366-9C5656533960}"/>
              </a:ext>
            </a:extLst>
          </p:cNvPr>
          <p:cNvSpPr txBox="1"/>
          <p:nvPr/>
        </p:nvSpPr>
        <p:spPr>
          <a:xfrm>
            <a:off x="9858083" y="2413337"/>
            <a:ext cx="1161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19678E-FC2F-4E74-9E26-576AEA09D4C5}"/>
              </a:ext>
            </a:extLst>
          </p:cNvPr>
          <p:cNvSpPr txBox="1"/>
          <p:nvPr/>
        </p:nvSpPr>
        <p:spPr>
          <a:xfrm>
            <a:off x="7441188" y="3932816"/>
            <a:ext cx="47032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45E58-75B1-4ABB-808D-2FB8C5740D53}"/>
              </a:ext>
            </a:extLst>
          </p:cNvPr>
          <p:cNvSpPr txBox="1"/>
          <p:nvPr/>
        </p:nvSpPr>
        <p:spPr>
          <a:xfrm>
            <a:off x="8751532" y="3932815"/>
            <a:ext cx="47032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930F2-2072-494C-9049-0B73B6F98679}"/>
              </a:ext>
            </a:extLst>
          </p:cNvPr>
          <p:cNvSpPr txBox="1"/>
          <p:nvPr/>
        </p:nvSpPr>
        <p:spPr>
          <a:xfrm>
            <a:off x="9858083" y="3932814"/>
            <a:ext cx="174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99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6132E-7 4.44444E-6 L 0.17953 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05E-6 3.7037E-7 L 0.21065 0.00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9" grpId="1"/>
      <p:bldP spid="10" grpId="0"/>
      <p:bldP spid="10" grpId="1"/>
      <p:bldP spid="12" grpId="0" animBg="1"/>
      <p:bldP spid="13" grpId="0" animBg="1"/>
      <p:bldP spid="20" grpId="0"/>
      <p:bldP spid="24" grpId="0" animBg="1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F3C15B-9F68-41BD-B6FF-4F880F62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1440" y="3763553"/>
            <a:ext cx="3837676" cy="2813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F7DE1-835D-4BE0-AF01-6CBEE1D5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117" y="291540"/>
            <a:ext cx="3837676" cy="28132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E31768F-5E5D-437D-BA29-BE9653653527}"/>
              </a:ext>
            </a:extLst>
          </p:cNvPr>
          <p:cNvSpPr txBox="1"/>
          <p:nvPr/>
        </p:nvSpPr>
        <p:spPr>
          <a:xfrm>
            <a:off x="1775367" y="778613"/>
            <a:ext cx="7901615" cy="814033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শব্দের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অর্থগুলো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2C3B8-F8FF-4127-87CA-4F7F00113C0A}"/>
              </a:ext>
            </a:extLst>
          </p:cNvPr>
          <p:cNvSpPr txBox="1"/>
          <p:nvPr/>
        </p:nvSpPr>
        <p:spPr>
          <a:xfrm>
            <a:off x="2302549" y="2182633"/>
            <a:ext cx="118188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C0720-F575-421D-ADC0-F8D61D7EA71E}"/>
              </a:ext>
            </a:extLst>
          </p:cNvPr>
          <p:cNvSpPr txBox="1"/>
          <p:nvPr/>
        </p:nvSpPr>
        <p:spPr>
          <a:xfrm>
            <a:off x="2302550" y="4540613"/>
            <a:ext cx="122597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E8291-8766-4A61-8B14-F565EC2EDB1C}"/>
              </a:ext>
            </a:extLst>
          </p:cNvPr>
          <p:cNvSpPr txBox="1"/>
          <p:nvPr/>
        </p:nvSpPr>
        <p:spPr>
          <a:xfrm>
            <a:off x="2302549" y="2999429"/>
            <a:ext cx="122597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07B13-98CA-4260-8B7F-67FF51D05369}"/>
              </a:ext>
            </a:extLst>
          </p:cNvPr>
          <p:cNvSpPr txBox="1"/>
          <p:nvPr/>
        </p:nvSpPr>
        <p:spPr>
          <a:xfrm>
            <a:off x="2323393" y="3738018"/>
            <a:ext cx="171508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35C3F-0681-41EA-9267-11EAC8013938}"/>
              </a:ext>
            </a:extLst>
          </p:cNvPr>
          <p:cNvSpPr txBox="1"/>
          <p:nvPr/>
        </p:nvSpPr>
        <p:spPr>
          <a:xfrm>
            <a:off x="4374718" y="2184070"/>
            <a:ext cx="2703815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জাঁকজমক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53E19-C5A7-4EB3-92DF-FCCAB8EB8A5C}"/>
              </a:ext>
            </a:extLst>
          </p:cNvPr>
          <p:cNvSpPr txBox="1"/>
          <p:nvPr/>
        </p:nvSpPr>
        <p:spPr>
          <a:xfrm>
            <a:off x="4319752" y="2999429"/>
            <a:ext cx="7015656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শস্য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খোসা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ছাড়িয়ে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নেওয়া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CD3E8-E763-4140-97CA-85F3B2E6B4B7}"/>
              </a:ext>
            </a:extLst>
          </p:cNvPr>
          <p:cNvSpPr txBox="1"/>
          <p:nvPr/>
        </p:nvSpPr>
        <p:spPr>
          <a:xfrm>
            <a:off x="4319752" y="3814788"/>
            <a:ext cx="3986169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আয়োজন,উৎসব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FDDBE-89F4-441E-8A29-8A8922B28AA3}"/>
              </a:ext>
            </a:extLst>
          </p:cNvPr>
          <p:cNvSpPr txBox="1"/>
          <p:nvPr/>
        </p:nvSpPr>
        <p:spPr>
          <a:xfrm>
            <a:off x="4319751" y="4642735"/>
            <a:ext cx="2812849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ভালো,উত্তম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433368" y="663547"/>
            <a:ext cx="1000473" cy="1045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12" name="Oval 11"/>
          <p:cNvSpPr/>
          <p:nvPr/>
        </p:nvSpPr>
        <p:spPr>
          <a:xfrm>
            <a:off x="717252" y="1730274"/>
            <a:ext cx="1000473" cy="104581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11" name="Oval 10"/>
          <p:cNvSpPr/>
          <p:nvPr/>
        </p:nvSpPr>
        <p:spPr>
          <a:xfrm>
            <a:off x="685058" y="702400"/>
            <a:ext cx="1803880" cy="19490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2" name="Regular Pentagon 1"/>
          <p:cNvSpPr/>
          <p:nvPr/>
        </p:nvSpPr>
        <p:spPr>
          <a:xfrm rot="5400000">
            <a:off x="6022991" y="578441"/>
            <a:ext cx="6300722" cy="5701128"/>
          </a:xfrm>
          <a:prstGeom prst="pentagon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3" name="Regular Pentagon 2"/>
          <p:cNvSpPr/>
          <p:nvPr/>
        </p:nvSpPr>
        <p:spPr>
          <a:xfrm rot="5400000">
            <a:off x="5728407" y="578439"/>
            <a:ext cx="6300723" cy="5701129"/>
          </a:xfrm>
          <a:prstGeom prst="pentago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4" name="Regular Pentagon 3"/>
          <p:cNvSpPr/>
          <p:nvPr/>
        </p:nvSpPr>
        <p:spPr>
          <a:xfrm rot="5400000">
            <a:off x="5433824" y="578438"/>
            <a:ext cx="6300723" cy="5701129"/>
          </a:xfrm>
          <a:prstGeom prst="pentagon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5" name="Regular Pentagon 4"/>
          <p:cNvSpPr/>
          <p:nvPr/>
        </p:nvSpPr>
        <p:spPr>
          <a:xfrm rot="5400000">
            <a:off x="5128721" y="578435"/>
            <a:ext cx="6300723" cy="5701129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6" name="Regular Pentagon 5"/>
          <p:cNvSpPr/>
          <p:nvPr/>
        </p:nvSpPr>
        <p:spPr>
          <a:xfrm rot="5400000">
            <a:off x="4609507" y="514802"/>
            <a:ext cx="6002591" cy="5828399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8C73F-CF30-4B72-9639-B188A067F425}"/>
              </a:ext>
            </a:extLst>
          </p:cNvPr>
          <p:cNvSpPr txBox="1"/>
          <p:nvPr/>
        </p:nvSpPr>
        <p:spPr>
          <a:xfrm>
            <a:off x="3696186" y="1697335"/>
            <a:ext cx="6749761" cy="28931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মাকসুদা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এস,এম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019" y="801280"/>
            <a:ext cx="2888474" cy="30898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10" name="Rectangle 9"/>
          <p:cNvSpPr/>
          <p:nvPr/>
        </p:nvSpPr>
        <p:spPr>
          <a:xfrm>
            <a:off x="1487679" y="906489"/>
            <a:ext cx="2486020" cy="2719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35" y="941900"/>
            <a:ext cx="2376844" cy="266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12" y="3436910"/>
            <a:ext cx="2888474" cy="4304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118" y="4204369"/>
            <a:ext cx="697138" cy="6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6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35" y="4064991"/>
            <a:ext cx="5401395" cy="69092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804" y="2684129"/>
            <a:ext cx="6290405" cy="6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225" y="1898650"/>
            <a:ext cx="5401395" cy="6909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774451" y="471593"/>
            <a:ext cx="2266608" cy="937424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40" tIns="37320" rIns="74640" bIns="37320" rtlCol="0" anchor="ctr"/>
          <a:lstStyle/>
          <a:p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774450" y="1787731"/>
            <a:ext cx="6559775" cy="1109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EA448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40" tIns="37320" rIns="74640" bIns="37320"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473" y="471593"/>
            <a:ext cx="2266607" cy="3278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9490" y="3365944"/>
            <a:ext cx="4066667" cy="6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304" y="4901807"/>
            <a:ext cx="11159230" cy="6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চুষি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পিঠা,বিবিখানা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পিঠা,চিতই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35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405712" y="488753"/>
            <a:ext cx="4101196" cy="50067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40" tIns="37320" rIns="74640" bIns="37320" rtlCol="0" anchor="ctr"/>
          <a:lstStyle/>
          <a:p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643315" y="474185"/>
            <a:ext cx="3625991" cy="50067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640" tIns="37320" rIns="74640" bIns="37320" rtlCol="0" anchor="ctr"/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0435" y="3152620"/>
            <a:ext cx="6656924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_______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9681" y="3837868"/>
            <a:ext cx="6656924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______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715" y="4660255"/>
            <a:ext cx="6622644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__________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384" y="4152551"/>
            <a:ext cx="1095342" cy="2130439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2CA9F80-DAF5-4BC3-9F05-BA6969DB7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07438"/>
              </p:ext>
            </p:extLst>
          </p:nvPr>
        </p:nvGraphicFramePr>
        <p:xfrm>
          <a:off x="1431248" y="2110008"/>
          <a:ext cx="8327609" cy="67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91">
                  <a:extLst>
                    <a:ext uri="{9D8B030D-6E8A-4147-A177-3AD203B41FA5}">
                      <a16:colId xmlns:a16="http://schemas.microsoft.com/office/drawing/2014/main" val="134178024"/>
                    </a:ext>
                  </a:extLst>
                </a:gridCol>
                <a:gridCol w="1210320">
                  <a:extLst>
                    <a:ext uri="{9D8B030D-6E8A-4147-A177-3AD203B41FA5}">
                      <a16:colId xmlns:a16="http://schemas.microsoft.com/office/drawing/2014/main" val="970830708"/>
                    </a:ext>
                  </a:extLst>
                </a:gridCol>
                <a:gridCol w="2637642">
                  <a:extLst>
                    <a:ext uri="{9D8B030D-6E8A-4147-A177-3AD203B41FA5}">
                      <a16:colId xmlns:a16="http://schemas.microsoft.com/office/drawing/2014/main" val="2471936529"/>
                    </a:ext>
                  </a:extLst>
                </a:gridCol>
                <a:gridCol w="2896056">
                  <a:extLst>
                    <a:ext uri="{9D8B030D-6E8A-4147-A177-3AD203B41FA5}">
                      <a16:colId xmlns:a16="http://schemas.microsoft.com/office/drawing/2014/main" val="3841017111"/>
                    </a:ext>
                  </a:extLst>
                </a:gridCol>
              </a:tblGrid>
              <a:tr h="439769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/>
                        </a:rPr>
                        <a:t>ঢেঁকি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/>
                      </a:endParaRPr>
                    </a:p>
                  </a:txBody>
                  <a:tcPr marL="69437" marR="69437" marT="34719" marB="3471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/>
                        </a:rPr>
                        <a:t>ভাপ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/>
                      </a:endParaRPr>
                    </a:p>
                  </a:txBody>
                  <a:tcPr marL="69437" marR="69437" marT="34719" marB="3471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/>
                        </a:rPr>
                        <a:t>শীতকালে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/>
                      </a:endParaRPr>
                    </a:p>
                  </a:txBody>
                  <a:tcPr marL="69437" marR="69437" marT="34719" marB="3471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/>
                        </a:rPr>
                        <a:t>অনুষ্ঠান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/>
                      </a:endParaRPr>
                    </a:p>
                  </a:txBody>
                  <a:tcPr marL="69437" marR="69437" marT="34719" marB="3471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989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C1DBA01-5C46-4D05-AB06-BD56E17BE726}"/>
              </a:ext>
            </a:extLst>
          </p:cNvPr>
          <p:cNvSpPr txBox="1"/>
          <p:nvPr/>
        </p:nvSpPr>
        <p:spPr>
          <a:xfrm>
            <a:off x="1130381" y="1117067"/>
            <a:ext cx="9274859" cy="62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1DA5C-A78B-4F71-863F-D455B0DD6AF4}"/>
              </a:ext>
            </a:extLst>
          </p:cNvPr>
          <p:cNvSpPr txBox="1"/>
          <p:nvPr/>
        </p:nvSpPr>
        <p:spPr>
          <a:xfrm>
            <a:off x="2578982" y="3176025"/>
            <a:ext cx="13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63870-94F9-407D-A3B8-40C81D9716D0}"/>
              </a:ext>
            </a:extLst>
          </p:cNvPr>
          <p:cNvSpPr txBox="1"/>
          <p:nvPr/>
        </p:nvSpPr>
        <p:spPr>
          <a:xfrm>
            <a:off x="2532568" y="3876958"/>
            <a:ext cx="109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B205E-81A4-4CA6-9058-F14AC5F250CD}"/>
              </a:ext>
            </a:extLst>
          </p:cNvPr>
          <p:cNvSpPr txBox="1"/>
          <p:nvPr/>
        </p:nvSpPr>
        <p:spPr>
          <a:xfrm flipH="1">
            <a:off x="2441133" y="4609331"/>
            <a:ext cx="166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DE6E7-4A22-4CC9-8248-53A7B642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5171" y="149128"/>
            <a:ext cx="920577" cy="11768761"/>
          </a:xfrm>
          <a:prstGeom prst="rect">
            <a:avLst/>
          </a:prstGeom>
        </p:spPr>
      </p:pic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791237" y="600827"/>
            <a:ext cx="3011609" cy="84221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342" y="4735306"/>
            <a:ext cx="9733935" cy="8379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8292" tIns="49145" rIns="98292" bIns="4914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965465" y="2266948"/>
            <a:ext cx="664845" cy="9906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 dirty="0"/>
          </a:p>
        </p:txBody>
      </p:sp>
      <p:sp>
        <p:nvSpPr>
          <p:cNvPr id="15" name="4-Point Star 14"/>
          <p:cNvSpPr/>
          <p:nvPr/>
        </p:nvSpPr>
        <p:spPr>
          <a:xfrm>
            <a:off x="2065788" y="4929282"/>
            <a:ext cx="370816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3881614" y="2005255"/>
            <a:ext cx="48006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599003" y="1792531"/>
            <a:ext cx="48006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3" y="545521"/>
            <a:ext cx="2161310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0646">
            <a:off x="9206921" y="271608"/>
            <a:ext cx="2967564" cy="20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C6763-7289-4750-9D2E-0E1FAC2B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8" y="280218"/>
            <a:ext cx="11824707" cy="6238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88" y="3535452"/>
            <a:ext cx="4182016" cy="3471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7304" y="5080784"/>
            <a:ext cx="5330097" cy="12141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729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9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9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729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CFB1E-267D-4D66-8B77-CD615986E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742" y="710321"/>
            <a:ext cx="7306918" cy="384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794355" y="293869"/>
            <a:ext cx="6556817" cy="5739027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6" name="Round Diagonal Corner Rectangle 5"/>
          <p:cNvSpPr/>
          <p:nvPr/>
        </p:nvSpPr>
        <p:spPr>
          <a:xfrm>
            <a:off x="4252383" y="315195"/>
            <a:ext cx="6492536" cy="6123113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sp>
        <p:nvSpPr>
          <p:cNvPr id="7" name="Round Diagonal Corner Rectangle 6"/>
          <p:cNvSpPr/>
          <p:nvPr/>
        </p:nvSpPr>
        <p:spPr>
          <a:xfrm>
            <a:off x="1354053" y="315196"/>
            <a:ext cx="8768139" cy="624893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437" tIns="34719" rIns="69437" bIns="34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7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00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1" y="0"/>
            <a:ext cx="3767388" cy="3767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9C380-A34E-4591-8772-B2D87BB8D8A7}"/>
              </a:ext>
            </a:extLst>
          </p:cNvPr>
          <p:cNvSpPr txBox="1"/>
          <p:nvPr/>
        </p:nvSpPr>
        <p:spPr>
          <a:xfrm>
            <a:off x="993228" y="3111136"/>
            <a:ext cx="9262981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endParaRPr lang="bn-IN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:২য়</a:t>
            </a:r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কোরা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bn-IN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829" y="1114253"/>
            <a:ext cx="337762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63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F80E0E-FF96-423D-83C5-BF804A6A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44" y="252248"/>
            <a:ext cx="11745311" cy="6144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87C1F-F2EB-48C2-9D6A-0BEC3509DC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099" y="470354"/>
            <a:ext cx="3639135" cy="3639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9DEF1-E257-41B6-9498-BC03C83E5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686" y="3437154"/>
            <a:ext cx="4694554" cy="2254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D8FEC-EA8C-4CF7-BE5D-B85F5E12D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89202" l="12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086">
            <a:off x="4546450" y="3040724"/>
            <a:ext cx="3007216" cy="1540639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0BD44-4507-4273-B929-D0DB4B08F0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963" y="3224722"/>
            <a:ext cx="921613" cy="670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99B8D-4B8E-4A01-8ED7-2F49F2CB95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" b="946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25" y="3372085"/>
            <a:ext cx="1046340" cy="587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FF0DB-BA5C-48E0-BFEE-2E601DF152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53" b="100000" l="10000" r="9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099" y="470353"/>
            <a:ext cx="3639135" cy="2209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FF5AC-16AC-42BA-96DF-28B085444A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157" y="3362299"/>
            <a:ext cx="921613" cy="670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C6DE79-F860-4730-9AF3-8E390B423E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53" b="100000" l="10000" r="9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099" y="460753"/>
            <a:ext cx="3639135" cy="22099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0FE201-C72C-43FF-A40B-DBA0008CC1F5}"/>
              </a:ext>
            </a:extLst>
          </p:cNvPr>
          <p:cNvSpPr txBox="1"/>
          <p:nvPr/>
        </p:nvSpPr>
        <p:spPr>
          <a:xfrm>
            <a:off x="4154912" y="470352"/>
            <a:ext cx="4034573" cy="629367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শিশুটি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খাচ্ছে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Snip Diagonal Corner Rectangle 5">
            <a:extLst>
              <a:ext uri="{FF2B5EF4-FFF2-40B4-BE49-F238E27FC236}">
                <a16:creationId xmlns:a16="http://schemas.microsoft.com/office/drawing/2014/main" id="{67FB6AA4-DCB3-4453-8DB9-1EF696AC6494}"/>
              </a:ext>
            </a:extLst>
          </p:cNvPr>
          <p:cNvSpPr/>
          <p:nvPr/>
        </p:nvSpPr>
        <p:spPr>
          <a:xfrm>
            <a:off x="5496157" y="5295395"/>
            <a:ext cx="2473353" cy="10016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</a:rPr>
              <a:t>পিঠা</a:t>
            </a:r>
            <a:endParaRPr lang="en-US" sz="60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256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292E-6 -1.48148E-6 L -0.04913 -0.26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8912 -0.2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6EF3A-0CF3-41F7-9E9F-DEE699B2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033" y="490689"/>
            <a:ext cx="7530334" cy="45182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7C38BE9C-8B64-438E-8B03-600025A06158}"/>
              </a:ext>
            </a:extLst>
          </p:cNvPr>
          <p:cNvSpPr/>
          <p:nvPr/>
        </p:nvSpPr>
        <p:spPr>
          <a:xfrm>
            <a:off x="2615530" y="5727656"/>
            <a:ext cx="7723089" cy="4660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আমরা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কোন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সময়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খেজুরের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রস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734" b="1" dirty="0" err="1">
                <a:solidFill>
                  <a:schemeClr val="tx1"/>
                </a:solidFill>
                <a:latin typeface="NikoshBAN" panose="02000000000000000000"/>
              </a:rPr>
              <a:t>খাই</a:t>
            </a:r>
            <a:r>
              <a:rPr lang="en-US" sz="2734" b="1" dirty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id="{7337253E-9CC3-44E7-9908-AA4104A922E6}"/>
              </a:ext>
            </a:extLst>
          </p:cNvPr>
          <p:cNvSpPr/>
          <p:nvPr/>
        </p:nvSpPr>
        <p:spPr>
          <a:xfrm>
            <a:off x="4935523" y="5607548"/>
            <a:ext cx="2473353" cy="586193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41" b="1" dirty="0" err="1">
                <a:solidFill>
                  <a:schemeClr val="tx1"/>
                </a:solidFill>
                <a:latin typeface="NikoshBAN" panose="02000000000000000000"/>
              </a:rPr>
              <a:t>শীতকালে</a:t>
            </a:r>
            <a:endParaRPr lang="en-US" sz="3341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992D7-E8D1-4CA6-BD65-34F83FF83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0813" y="2220765"/>
            <a:ext cx="5973099" cy="23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C452CD-41DD-419F-A629-AC31D920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" y="264087"/>
            <a:ext cx="11739716" cy="6287487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62754" y="1196704"/>
            <a:ext cx="7067226" cy="4660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ভিডিও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মনোযোগ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দিয়ে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দেখো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55E73-02D8-43CF-BD0C-6C06DE1103FD}"/>
              </a:ext>
            </a:extLst>
          </p:cNvPr>
          <p:cNvSpPr txBox="1"/>
          <p:nvPr/>
        </p:nvSpPr>
        <p:spPr>
          <a:xfrm>
            <a:off x="3211461" y="2595405"/>
            <a:ext cx="657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https://www.youtube.com/watch?v=LjGvIuJ0j9Y</a:t>
            </a:r>
          </a:p>
        </p:txBody>
      </p:sp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ACB2FA21-A1CC-4D6A-83F2-1CFCC3CD1642}"/>
              </a:ext>
            </a:extLst>
          </p:cNvPr>
          <p:cNvSpPr/>
          <p:nvPr/>
        </p:nvSpPr>
        <p:spPr>
          <a:xfrm>
            <a:off x="3550674" y="4292070"/>
            <a:ext cx="4990496" cy="466085"/>
          </a:xfrm>
          <a:prstGeom prst="snip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ভিডিও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দেখে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কী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বুঝলে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191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87BEF-7EEA-4EEE-91AD-FCED6970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3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3815A2-84C4-401C-B778-CAC533268940}"/>
              </a:ext>
            </a:extLst>
          </p:cNvPr>
          <p:cNvSpPr/>
          <p:nvPr/>
        </p:nvSpPr>
        <p:spPr>
          <a:xfrm>
            <a:off x="800550" y="1543274"/>
            <a:ext cx="8611749" cy="707886"/>
          </a:xfrm>
          <a:prstGeom prst="rect">
            <a:avLst/>
          </a:prstGeom>
          <a:noFill/>
          <a:ln>
            <a:solidFill>
              <a:srgbClr val="F373D8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পাঠ ঘোষনা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9322E-750F-4CB3-A59C-618EF30B04BD}"/>
              </a:ext>
            </a:extLst>
          </p:cNvPr>
          <p:cNvSpPr txBox="1"/>
          <p:nvPr/>
        </p:nvSpPr>
        <p:spPr>
          <a:xfrm>
            <a:off x="486347" y="2721114"/>
            <a:ext cx="84589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4D578-BD3B-46AA-BE1F-33EC4291D765}"/>
              </a:ext>
            </a:extLst>
          </p:cNvPr>
          <p:cNvSpPr txBox="1"/>
          <p:nvPr/>
        </p:nvSpPr>
        <p:spPr>
          <a:xfrm>
            <a:off x="249843" y="3380182"/>
            <a:ext cx="881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2F3DC-6DDD-4ED0-9FB5-41FBB895FE81}"/>
              </a:ext>
            </a:extLst>
          </p:cNvPr>
          <p:cNvSpPr txBox="1"/>
          <p:nvPr/>
        </p:nvSpPr>
        <p:spPr>
          <a:xfrm>
            <a:off x="486347" y="4641570"/>
            <a:ext cx="520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91678-33F9-4BC3-B657-DBE7A8A08C4B}"/>
              </a:ext>
            </a:extLst>
          </p:cNvPr>
          <p:cNvSpPr txBox="1"/>
          <p:nvPr/>
        </p:nvSpPr>
        <p:spPr>
          <a:xfrm>
            <a:off x="467632" y="4031362"/>
            <a:ext cx="881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F9478029-2DA2-41C1-98E9-DE9F72475D4A}"/>
              </a:ext>
            </a:extLst>
          </p:cNvPr>
          <p:cNvSpPr/>
          <p:nvPr/>
        </p:nvSpPr>
        <p:spPr>
          <a:xfrm>
            <a:off x="467633" y="2854354"/>
            <a:ext cx="332918" cy="309662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7FEC3FCB-31CE-46ED-886A-23C147DE6795}"/>
              </a:ext>
            </a:extLst>
          </p:cNvPr>
          <p:cNvSpPr/>
          <p:nvPr/>
        </p:nvSpPr>
        <p:spPr>
          <a:xfrm>
            <a:off x="429586" y="3528380"/>
            <a:ext cx="332918" cy="309662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FC1A17F6-7510-4676-85A8-D3EC8A72F07D}"/>
              </a:ext>
            </a:extLst>
          </p:cNvPr>
          <p:cNvSpPr/>
          <p:nvPr/>
        </p:nvSpPr>
        <p:spPr>
          <a:xfrm>
            <a:off x="467632" y="4206571"/>
            <a:ext cx="332918" cy="309662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F02685F2-5BAC-4BB0-B251-235338AB3F49}"/>
              </a:ext>
            </a:extLst>
          </p:cNvPr>
          <p:cNvSpPr/>
          <p:nvPr/>
        </p:nvSpPr>
        <p:spPr>
          <a:xfrm>
            <a:off x="467632" y="4840682"/>
            <a:ext cx="332918" cy="309662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6567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3679" y="147799"/>
            <a:ext cx="7003513" cy="1183365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585320" y="1491090"/>
            <a:ext cx="0" cy="435307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682535" y="1828717"/>
            <a:ext cx="0" cy="4289801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320" y="1692930"/>
            <a:ext cx="4122475" cy="5369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1863" y="5820493"/>
            <a:ext cx="4572000" cy="548712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দাদির</a:t>
            </a:r>
            <a:r>
              <a:rPr lang="en-US" sz="3038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হাতের</a:t>
            </a:r>
            <a:r>
              <a:rPr lang="en-US" sz="3038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মজার</a:t>
            </a:r>
            <a:r>
              <a:rPr lang="en-US" sz="3038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পিঠা</a:t>
            </a:r>
            <a:endParaRPr lang="en-US" sz="3038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A50AB-E3B8-49FC-9FAB-13C80A65C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112" y="1692930"/>
            <a:ext cx="7115103" cy="3949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07F16-0FF5-4AB3-AE24-B4E52258D8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4" b="92870" l="10000" r="90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32">
            <a:off x="2912315" y="7118341"/>
            <a:ext cx="1769902" cy="1183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B4E88E-F4AF-4A3A-80F0-F74893A10A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8" b="951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12" y="6764332"/>
            <a:ext cx="1991048" cy="13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64 -1.00439 L -0.07664 -1.00416 L -0.02945 -1.00439 L -0.05877 -0.98125 C -0.05632 -0.97662 -0.05259 -0.97338 -0.05118 -0.96759 C -0.05054 -0.96504 -0.05221 -0.96111 -0.05375 -0.96064 C -0.05748 -0.95926 -0.06134 -0.96203 -0.0652 -0.96296 C -0.06828 -0.97939 -0.06623 -0.97268 -0.07034 -0.98356 L -0.07163 -0.99051 L -0.04732 -0.97662 C -0.04642 -0.96967 -0.04719 -0.96157 -0.04475 -0.95601 C -0.04346 -0.95277 -0.04398 -0.96365 -0.04346 -0.96759 C -0.04321 -0.9699 -0.04269 -0.97199 -0.04218 -0.9743 C -0.04179 -0.97893 -0.04128 -0.98356 -0.04089 -0.98819 C -0.04051 -0.99351 -0.04153 -1 -0.03973 -1.00439 C -0.03806 -1.0081 -0.03202 -1.00879 -0.03202 -1.00856 C -0.03035 -1.0081 -0.02803 -1.00902 -0.02687 -1.00648 C -0.0252 -1.00301 -0.0243 -0.99282 -0.0243 -0.99259 C -0.02392 -0.98518 -0.02469 -0.97685 -0.02302 -0.96967 C -0.02224 -0.9662 -0.02224 -0.97754 -0.02173 -0.98125 C -0.02147 -0.98449 -0.02083 -0.9875 -0.02057 -0.99051 C -0.01852 -1.00717 -0.02019 -0.99652 -0.018 -1.00879 C -0.00514 -1.0081 0.00888 -1.01689 0.02032 -1.00648 C 0.03022 -0.99768 -0.00193 -1.00763 -0.01286 -1.00439 C -0.0144 -1.00393 -0.01131 -0.99953 -0.01028 -0.99745 C -0.00913 -0.9949 -0.00758 -0.99305 -0.00643 -0.99051 C -0.00553 -0.98842 -0.0045 -0.98611 -0.00385 -0.98356 C -0.00283 -0.97916 -0.00141 -0.96967 -0.00141 -0.96944 C -0.0018 -0.96666 -0.00103 -0.96157 -0.0027 -0.96064 C -0.00411 -0.95972 -0.00501 -0.96481 -0.00514 -0.96759 C -0.0054 -0.97129 -0.00437 -0.97523 -0.00385 -0.97893 C -0.00218 -0.97824 -0.00038 -0.97801 0.00116 -0.97662 C 0.00605 -0.97291 0.00438 -0.97199 0.00759 -0.96527 C 0.00875 -0.96273 0.01016 -0.96064 0.01145 -0.95833 C 0.01183 -0.95532 0.01106 -0.95046 0.01273 -0.94907 C 0.01389 -0.94791 0.01389 -0.95347 0.01402 -0.95601 C 0.01466 -0.9706 0.01222 -0.98611 0.01531 -0.99976 C 0.01634 -1.00463 0.02122 -1.00115 0.02418 -1.00208 C 0.02675 -1.00347 0.03267 -1.00208 0.0319 -1.00648 L 0.02932 -1.02037 C 0.02881 -1.01805 0.02804 -1.01597 0.02804 -1.01342 C 0.02804 -1.01111 0.02907 -1.00902 0.02932 -1.00648 C 0.02997 -0.99907 0.0301 -0.9912 0.03061 -0.98356 C 0.031 -0.98981 0.02855 -1 0.0319 -1.00208 C 0.03948 -1.00671 0.0481 -1.00162 0.05607 -0.99976 C 0.05749 -0.9993 0.0535 -0.99814 0.05234 -0.99745 C 0.05106 -0.99513 0.0499 -0.99236 0.04849 -0.99051 C 0.04733 -0.98912 0.04553 -0.98981 0.04463 -0.98819 C 0.04244 -0.98426 0.03948 -0.9743 0.03948 -0.97407 C 0.03768 -0.96157 0.03717 -0.9618 0.03948 -0.94444 C 0.03987 -0.94189 0.0409 -0.93935 0.04206 -0.9375 C 0.04308 -0.93611 0.04463 -0.93611 0.04591 -0.93518 C 0.04797 -0.93611 0.05119 -0.93426 0.05234 -0.9375 C 0.05324 -0.94051 0.05131 -0.94467 0.04977 -0.94676 C 0.04759 -0.94976 0.04206 -0.95138 0.04206 -0.95115 C 0.04244 -0.95902 0.0427 -0.96666 0.04334 -0.9743 C 0.0436 -0.97685 0.04373 -0.97963 0.04463 -0.98125 C 0.049 -0.98912 0.05131 -0.98981 0.05607 -0.99282 C 0.05646 -0.99328 0.0625 -1.00138 0.06379 -0.99976 C 0.0652 -0.99768 0.06456 -0.99351 0.06508 -0.99051 C 0.06546 -0.98819 0.06585 -0.98588 0.06636 -0.98356 C 0.06855 -0.95949 0.06572 -0.97037 0.07022 -0.97662 C 0.07125 -0.97824 0.07266 -0.97824 0.07395 -0.97893 C 0.07459 -0.98009 0.07922 -0.99051 0.08166 -0.98819 C 0.08282 -0.98703 0.08256 -0.98356 0.08295 -0.98125 C 0.08334 -0.96597 0.08321 -0.95046 0.08424 -0.93518 C 0.08437 -0.93287 0.08552 -0.93981 0.08552 -0.94213 C 0.08552 -0.95439 0.08462 -0.96666 0.08424 -0.97893 C 0.08501 -0.98356 0.08514 -0.98888 0.08681 -0.99282 C 0.08758 -0.99467 0.08925 -0.99444 0.09054 -0.99513 C 0.09272 -0.99606 0.09478 -0.99699 0.09697 -0.99745 C 0.1025 -0.99861 0.10803 -0.99884 0.11356 -0.99976 C 0.11227 -0.99745 0.11124 -0.9949 0.1097 -0.99282 C 0.10738 -0.98935 0.10211 -0.98356 0.10211 -0.98333 C 0.09787 -0.97199 0.09825 -0.97824 0.10726 -0.96759 L 0.11099 -0.96296 L 0.11484 -0.95833 C 0.12217 -0.93865 0.11999 -0.93981 0.1187 -0.96296 C 0.11819 -0.97129 0.1178 -0.97986 0.11742 -0.98819 C 0.11703 -0.98287 0.11677 -0.97731 0.11613 -0.97199 C 0.11587 -0.96967 0.1151 -0.96759 0.11484 -0.96527 C 0.11433 -0.96064 0.11484 -0.95532 0.11356 -0.95138 C 0.11291 -0.9493 0.11099 -0.95 0.1097 -0.94907 C 0.09877 -0.94051 0.10983 -0.94768 0.10083 -0.94213 C 0.09954 -0.94305 0.09697 -0.94213 0.09697 -0.94444 C 0.09697 -0.94768 0.09967 -0.94884 0.10083 -0.95138 C 0.1052 -0.96088 0.10095 -0.95671 0.10726 -0.96064 C 0.10906 -0.96574 0.1097 -0.96828 0.11227 -0.97199 C 0.11356 -0.97384 0.11484 -0.97523 0.11613 -0.97662 C 0.12385 -1.00439 0.11407 -0.97013 0.12127 -0.99282 C 0.12333 -0.9993 0.12372 -1.00486 0.12758 -1.00879 C 0.13002 -1.01134 0.13529 -1.01342 0.13529 -1.01319 C 0.13748 -1.01273 0.13979 -1.01319 0.14172 -1.01111 C 0.14301 -1.00972 0.14275 -1.00509 0.14429 -1.00439 C 0.14828 -1.00185 0.15278 -1.00277 0.15702 -1.00208 C 0.15831 -1.00046 0.15934 -0.99768 0.16088 -0.99745 C 0.17593 -0.99351 0.19316 -1.00162 0.17876 -0.99051 C 0.17747 -0.98958 0.17619 -0.98888 0.1749 -0.98819 C 0.174 -0.98588 0.17297 -0.98379 0.17233 -0.98125 C 0.17169 -0.97916 0.1722 -0.97546 0.17104 -0.9743 C 0.16988 -0.97338 0.16847 -0.97592 0.16718 -0.97662 C 0.1677 -0.97986 0.1668 -0.98588 0.16847 -0.98588 C 0.17027 -0.98588 0.16976 -0.97986 0.16976 -0.97662 C 0.16976 -0.9706 0.17027 -0.96365 0.16847 -0.95833 C 0.16693 -0.95347 0.16088 -0.94907 0.16088 -0.94884 C 0.1596 -0.94976 0.15818 -0.95 0.15702 -0.95138 C 0.15368 -0.95532 0.15214 -0.96088 0.15059 -0.96759 C 0.14854 -0.97685 0.14802 -0.98148 0.14674 -0.99051 C 0.14854 -0.99213 0.14995 -0.9956 0.15188 -0.99513 C 0.15407 -0.99467 0.1551 -0.98981 0.15702 -0.98819 C 0.15702 -0.98796 0.16654 -0.9824 0.16847 -0.98125 C 0.16976 -0.98055 0.17117 -0.98032 0.17233 -0.97893 L 0.17619 -0.9743 C 0.17696 -0.97199 0.17812 -0.9699 0.17876 -0.96759 C 0.17979 -0.96296 0.18133 -0.9537 0.18133 -0.95347 C 0.1821 -0.95833 0.18352 -0.96273 0.18377 -0.96759 C 0.18545 -0.99583 0.18455 -0.98287 0.18635 -1.00648 C 0.18815 -1.00509 0.1902 -1.00439 0.19149 -1.00208 C 0.19239 -1.00023 0.19278 -0.99745 0.19278 -0.99513 C 0.19278 -0.97893 0.19149 -0.96296 0.19149 -0.94676 C 0.19149 -0.93449 0.192 -0.97129 0.19278 -0.98356 C 0.1938 -0.99907 0.19458 -1.00231 0.19663 -1.01342 C 0.21065 -1.01273 0.22467 -1.01296 0.23869 -1.01111 C 0.24087 -1.01088 0.23444 -1.00949 0.23238 -1.00879 C 0.22943 -1.0081 0.22634 -1.0074 0.22338 -1.00648 C 0.2221 -1.00578 0.22068 -1.00578 0.21952 -1.00439 C 0.21412 -0.99606 0.21541 -0.98935 0.21451 -0.97662 C 0.2158 -0.97523 0.21682 -0.97245 0.21837 -0.97199 C 0.22583 -0.97013 0.22235 -0.9824 0.22467 -0.96527 C 0.22428 -0.96296 0.22415 -0.96041 0.22338 -0.95833 C 0.22145 -0.95301 0.21862 -0.95023 0.2158 -0.94676 C 0.21232 -0.96504 0.21747 -0.94097 0.21065 -0.96064 C 0.20949 -0.96412 0.20898 -0.96828 0.20808 -0.97199 C 0.20744 -0.97963 0.20499 -0.99768 0.20808 -1.00439 C 0.20949 -1.00717 0.21232 -1.00301 0.21451 -1.00208 C 0.21708 -1.00069 0.2221 -0.99745 0.2221 -0.99722 C 0.22338 -0.99513 0.22441 -0.99213 0.22595 -0.99051 C 0.22827 -0.98819 0.23123 -0.98796 0.23367 -0.98588 L 0.23869 -0.98125 C 0.2383 -0.97893 0.23779 -0.97662 0.23753 -0.9743 C 0.23701 -0.97129 0.23624 -0.96527 0.23624 -0.96504 C 0.23663 -0.97754 0.23136 -0.99676 0.23753 -1.00208 C 0.25077 -1.01319 0.30389 -0.99861 0.27328 -1.00648 C 0.26068 -1.00463 0.26119 -1.01018 0.2554 -0.99745 C 0.25438 -0.99537 0.2536 -0.99282 0.25283 -0.99051 C 0.25232 -0.9875 0.25206 -0.98426 0.25155 -0.98125 C 0.25077 -0.97662 0.24897 -0.96759 0.24897 -0.96736 C 0.24936 -0.96111 0.24949 -0.9493 0.25155 -0.94213 C 0.25219 -0.93981 0.25283 -0.9368 0.25412 -0.93518 C 0.25553 -0.93356 0.25746 -0.93379 0.25913 -0.93287 C 0.26261 -0.93379 0.26659 -0.93171 0.26942 -0.93518 C 0.27084 -0.93703 0.26968 -0.94328 0.26814 -0.94444 C 0.26428 -0.94768 0.25965 -0.94606 0.2554 -0.94676 C 0.2527 -0.96111 0.25463 -0.94537 0.25656 -0.96296 C 0.25798 -0.9743 0.2572 -0.98634 0.25913 -0.99745 C 0.25952 -0.99976 0.26183 -0.99861 0.26299 -0.99976 C 0.26441 -1.00092 0.26544 -1.00324 0.26685 -1.00439 C 0.27225 -1.00787 0.27907 -1.00949 0.28473 -1.01111 C 0.28691 -1.01041 0.28987 -1.01203 0.29116 -1.00879 C 0.29257 -1.00486 0.28884 -0.99328 0.2873 -0.99051 C 0.28575 -0.98773 0.28408 -0.98541 0.28215 -0.98356 C 0.27971 -0.98148 0.27457 -0.97893 0.27457 -0.9787 C 0.27637 -0.96851 0.27431 -0.97338 0.28087 -0.96967 C 0.28344 -0.96828 0.28858 -0.96527 0.28858 -0.96504 C 0.28987 -0.96365 0.29141 -0.96273 0.29244 -0.96064 C 0.29321 -0.95879 0.29308 -0.95578 0.2936 -0.9537 C 0.29437 -0.95115 0.2954 -0.94907 0.29617 -0.94676 C 0.29669 -0.96203 0.29579 -0.97777 0.29746 -0.99282 C 0.29771 -0.99513 0.30029 -0.99189 0.30131 -0.99051 C 0.30247 -0.98865 0.30299 -0.98588 0.30389 -0.98356 C 0.3035 -0.97592 0.30414 -0.96782 0.3026 -0.96064 C 0.30222 -0.95856 0.30016 -0.96296 0.30003 -0.96527 C 0.29964 -0.97754 0.29476 -0.99838 0.30131 -1.00208 C 0.32369 -1.01435 0.34813 -1.00347 0.37153 -1.00439 C 0.3624 -0.99884 0.36407 -0.99953 0.35366 -0.99513 C 0.3516 -0.99421 0.34941 -0.99375 0.34735 -0.99282 C 0.34465 -0.99143 0.34221 -0.98981 0.33964 -0.98819 C 0.32241 -0.99606 0.33462 -0.99606 0.32562 -0.98588 C 0.32369 -0.98379 0.32138 -0.98287 0.31919 -0.98125 C 0.3179 -0.97893 0.31533 -0.97754 0.31533 -0.9743 C 0.31533 -0.97152 0.31803 -0.97152 0.31919 -0.96967 C 0.32061 -0.96782 0.32163 -0.96504 0.32305 -0.96296 C 0.33372 -0.94699 0.31945 -0.97152 0.33064 -0.95138 C 0.33115 -0.94907 0.33192 -0.94213 0.33192 -0.94444 C 0.33192 -0.95995 0.33282 -0.97569 0.33064 -0.99051 C 0.33012 -0.99421 0.32806 -0.98449 0.32691 -0.98125 C 0.32241 -0.97013 0.32639 -0.97824 0.32048 -0.96759 C 0.32009 -0.96435 0.3197 -0.96134 0.31919 -0.95833 C 0.3188 -0.95601 0.3179 -0.9537 0.3179 -0.95138 C 0.3179 -0.94907 0.3188 -0.94676 0.31919 -0.94444 L 0.33064 -0.95833 C 0.33192 -0.95972 0.33347 -0.96088 0.33449 -0.96296 C 0.35044 -0.99143 0.33282 -0.96088 0.34607 -0.98125 C 0.34735 -0.98333 0.34851 -0.98611 0.3498 -0.98819 C 0.35147 -0.99074 0.3534 -0.99236 0.35494 -0.99513 C 0.36343 -1.01041 0.35108 -0.99421 0.36137 -1.00648 C 0.36304 -1.00578 0.36523 -1.00648 0.36652 -1.00439 C 0.36767 -1.00208 0.36703 -0.99791 0.36767 -0.99513 C 0.36832 -0.99259 0.36947 -0.99051 0.37024 -0.98819 C 0.37076 -0.98287 0.36883 -0.97407 0.37153 -0.97199 C 0.3741 -0.97037 0.37475 -0.98009 0.37667 -0.98356 C 0.3777 -0.98564 0.37938 -0.98634 0.38053 -0.98819 C 0.38195 -0.99027 0.38298 -0.99305 0.38439 -0.99513 C 0.38555 -0.99676 0.38966 -0.99907 0.38812 -0.99976 C 0.38529 -1.00092 0.3822 -0.99814 0.37925 -0.99745 C 0.37667 -0.99444 0.37475 -0.98935 0.37153 -0.99513 C 0.37063 -0.99676 0.37076 -0.99976 0.37024 -1.00208 C 0.37179 -1.01273 0.37102 -1.02013 0.38182 -1.00879 C 0.38439 -1.00601 0.38683 -0.99513 0.38683 -0.9949 C 0.39069 -0.97453 0.38465 -1.00694 0.39069 -0.97662 C 0.39159 -0.97222 0.39326 -0.96296 0.39326 -0.96273 C 0.39352 -0.97083 0.38825 -1.00208 0.39841 -1.00208 C 0.40137 -1.00208 0.40432 -1.00046 0.40728 -0.99976 C 0.41474 -1.01967 0.4078 -1.00509 0.43545 -1.00879 C 0.43802 -1.00926 0.44573 -1.01111 0.44303 -1.01111 C 0.43969 -1.01111 0.43622 -1.00972 0.43287 -1.00879 C 0.43262 -1.0037 0.43326 -0.98032 0.4303 -0.96967 C 0.42966 -0.96736 0.42863 -0.96527 0.42773 -0.96296 C 0.43094 -0.95902 0.4348 -0.95301 0.4393 -0.95601 C 0.44098 -0.95717 0.44098 -0.96203 0.44175 -0.96527 C 0.44136 -0.97338 0.44123 -0.99328 0.43802 -1.00208 L 0.43545 -1.00879 C 0.43506 -1.01111 0.43455 -1.01342 0.43416 -1.01574 C 0.43326 -1.02199 0.43159 -1.03426 0.43159 -1.03402 L 0.43287 -1.04328 L 0.43287 -1.04305 " pathEditMode="relative" rAng="0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 -0.19074 L -0.1003 -0.19027 C -0.09657 -0.18981 -0.09272 -0.18912 -0.08886 -0.1875 C -0.08281 -0.18541 -0.08654 -0.18171 -0.0787 -0.17847 C -0.07355 -0.17662 -0.06841 -0.17662 -0.06327 -0.17569 L -0.02494 -0.16944 C -0.01787 -0.16504 -0.01453 -0.16435 -0.03137 -0.16319 C -0.05349 -0.16134 -0.07561 -0.16088 -0.09786 -0.15995 L -0.09529 -0.17847 L -0.094 -0.1875 C -0.09246 -0.18379 -0.0895 -0.17754 -0.08886 -0.17245 C -0.08796 -0.16435 -0.08796 -0.15625 -0.08757 -0.14768 C -0.08629 -0.15092 -0.08551 -0.15764 -0.08371 -0.15717 C -0.08037 -0.15578 -0.07921 -0.13796 -0.0787 -0.13264 C -0.07908 -0.14676 -0.07844 -0.16157 -0.07998 -0.17569 C -0.08243 -0.19791 -0.0868 -0.15671 -0.08243 -0.1875 C -0.07998 -0.18657 -0.07703 -0.18796 -0.07484 -0.18472 C -0.07368 -0.18287 -0.07394 -0.17847 -0.07355 -0.17569 C -0.07304 -0.17152 -0.07265 -0.16713 -0.07227 -0.16319 C -0.06918 -0.18495 -0.07201 -0.17801 -0.06584 -0.1875 C -0.06674 -0.18472 -0.06828 -0.18194 -0.06841 -0.17847 C -0.06867 -0.1743 -0.06751 -0.17037 -0.06712 -0.1662 C -0.06404 -0.1287 -0.06751 -0.16412 -0.06455 -0.13588 C -0.06417 -0.15717 -0.06442 -0.17847 -0.06327 -0.19977 C -0.06314 -0.20347 -0.06224 -0.20856 -0.06082 -0.20902 C -0.05735 -0.21064 -0.05401 -0.20694 -0.05054 -0.20602 C -0.04925 -0.20301 -0.04706 -0.20115 -0.04668 -0.19676 C -0.04629 -0.19166 -0.05259 -0.18819 -0.05311 -0.1875 C -0.05401 -0.17569 -0.05799 -0.16203 -0.05568 -0.15092 C -0.05426 -0.14444 -0.04796 -0.16319 -0.04796 -0.16296 C -0.04063 -0.1368 -0.05246 -0.17523 -0.04411 -0.1875 C -0.0387 -0.19583 -0.03137 -0.18564 -0.02494 -0.18472 C -0.02584 -0.18032 -0.02662 -0.17662 -0.02752 -0.17245 C -0.02919 -0.16597 -0.03266 -0.15393 -0.03266 -0.1537 C -0.03227 -0.15092 -0.0324 -0.14722 -0.03137 -0.14467 C -0.03047 -0.14259 -0.02867 -0.14352 -0.02752 -0.14189 C -0.0261 -0.13958 -0.02494 -0.13588 -0.02379 -0.13264 C -0.02134 -0.1493 -0.01954 -0.15879 -0.02379 -0.18171 C -0.02456 -0.18634 -0.02623 -0.17338 -0.02752 -0.16944 C -0.02803 -0.1662 -0.02842 -0.16319 -0.0288 -0.15995 C -0.02932 -0.15625 -0.02944 -0.15185 -0.03009 -0.14768 C -0.03073 -0.14375 -0.03407 -0.1324 -0.03266 -0.13588 C -0.03086 -0.13981 -0.03035 -0.14629 -0.0288 -0.15092 C -0.02507 -0.16296 -0.02546 -0.15764 -0.02121 -0.1662 C -0.01723 -0.1743 -0.01607 -0.18171 -0.01093 -0.1875 C -0.009 -0.19004 -0.00668 -0.18981 -0.00462 -0.19074 C 0.00309 -0.18981 0.01081 -0.19027 0.01839 -0.1875 C 0.0202 -0.18727 0.01505 -0.18541 0.01325 -0.18472 C 0.00952 -0.1831 0.00566 -0.18264 0.00181 -0.18171 C -0.00398 -0.16041 -0.00038 -0.16574 -0.00707 -0.15995 C -0.00668 -0.16412 -0.00694 -0.16898 -0.00591 -0.17245 C -0.00372 -0.17893 0.00103 -0.17361 0.00309 -0.17245 C 0.00271 -0.1662 0.00322 -0.15902 0.00181 -0.15393 C 0.00078 -0.15023 -0.00372 -0.15254 -0.00334 -0.14768 C -0.00321 -0.14652 0.00528 -0.14027 0.00695 -0.13889 C 0.00824 -0.1368 0.00965 -0.13518 0.01081 -0.13264 C 0.01184 -0.12986 0.01299 -0.1199 0.01325 -0.12338 C 0.01955 -0.20254 0.00914 -0.16227 0.01711 -0.19074 C 0.02264 -0.18981 0.02855 -0.19259 0.0337 -0.1875 C 0.03588 -0.18564 0.0292 -0.18472 0.0274 -0.18171 C 0.02521 -0.17801 0.02431 -0.16875 0.02354 -0.16319 C 0.02392 -0.15393 0.02161 -0.12939 0.02868 -0.12662 C 0.02997 -0.12592 0.03125 -0.1287 0.03241 -0.12963 C 0.03113 -0.14213 0.02984 -0.14884 0.03241 -0.16319 C 0.03306 -0.16666 0.03511 -0.16689 0.03627 -0.16944 C 0.03768 -0.17222 0.03859 -0.17662 0.04013 -0.17847 C 0.04167 -0.18032 0.0436 -0.18032 0.04527 -0.18171 C 0.04784 -0.18356 0.05286 -0.1875 0.05286 -0.18727 C 0.05466 -0.18657 0.05749 -0.18889 0.058 -0.18472 C 0.05903 -0.17685 0.05466 -0.1375 0.058 -0.16944 C 0.0589 -0.16527 0.06058 -0.16157 0.06058 -0.15717 C 0.06058 -0.13796 0.05903 -0.13958 0.05415 -0.13588 C 0.04566 -0.14074 0.04424 -0.1375 0.05042 -0.17569 C 0.05093 -0.17916 0.05376 -0.17731 0.05543 -0.17847 C 0.05672 -0.17939 0.058 -0.18032 0.05929 -0.18171 C 0.06482 -0.18032 0.07061 -0.18217 0.07588 -0.17847 C 0.07742 -0.17731 0.07344 -0.17407 0.07202 -0.17245 C 0.07048 -0.1706 0.06868 -0.17037 0.06701 -0.16944 C 0.06829 -0.16713 0.06945 -0.16481 0.07074 -0.16319 C 0.07202 -0.16157 0.07356 -0.16227 0.07459 -0.15995 C 0.07588 -0.1581 0.07627 -0.15393 0.07717 -0.15092 C 0.07665 -0.14676 0.07562 -0.13402 0.07202 -0.13588 C 0.07061 -0.13657 0.07035 -0.14189 0.06945 -0.14467 C 0.06996 -0.14768 0.06996 -0.15162 0.07074 -0.15393 C 0.07215 -0.1581 0.07421 -0.16041 0.07588 -0.16319 C 0.08437 -0.17731 0.08102 -0.17407 0.08861 -0.17847 C 0.09041 -0.18032 0.09195 -0.18287 0.09375 -0.18472 C 0.09543 -0.18588 0.09723 -0.1868 0.0989 -0.1875 C 0.10353 -0.19004 0.10829 -0.19166 0.11292 -0.19375 C 0.1151 -0.19467 0.11716 -0.19583 0.11935 -0.19676 C 0.11806 -0.1949 0.1169 -0.19259 0.11549 -0.19074 C 0.1124 -0.18727 0.10854 -0.18402 0.10533 -0.18171 C 0.1061 -0.17847 0.10674 -0.175 0.10777 -0.17245 C 0.10893 -0.16967 0.11137 -0.1699 0.11163 -0.1662 C 0.11369 -0.14166 0.1115 -0.14305 0.10533 -0.13588 C 0.10404 -0.1368 0.09285 -0.14213 0.10404 -0.15393 C 0.10674 -0.15717 0.10996 -0.15208 0.11292 -0.15092 C 0.11382 -0.1581 0.11459 -0.16527 0.11549 -0.17245 C 0.11587 -0.17569 0.11639 -0.17847 0.11677 -0.18171 C 0.11767 -0.18889 0.11845 -0.19583 0.11935 -0.20301 C 0.13594 -0.1949 0.12783 -0.19791 0.14365 -0.19375 C 0.14237 -0.19282 0.14108 -0.19166 0.13979 -0.19074 C 0.13812 -0.18981 0.13619 -0.18981 0.13465 -0.1875 C 0.13311 -0.18541 0.13208 -0.18171 0.13079 -0.17847 C 0.13131 -0.17245 0.13169 -0.1662 0.13208 -0.15995 C 0.13298 -0.1493 0.13465 -0.14051 0.13208 -0.12963 C 0.13131 -0.12615 0.12951 -0.12569 0.12822 -0.12338 C 0.12693 -0.12569 0.12552 -0.12685 0.12449 -0.12963 C 0.1205 -0.13889 0.12153 -0.14652 0.12063 -0.15995 C 0.12025 -0.1662 0.11973 -0.17245 0.11935 -0.17847 C 0.11973 -0.18171 0.11922 -0.1875 0.12063 -0.1875 C 0.12578 -0.18889 0.13594 -0.18171 0.13594 -0.18125 C 0.13722 -0.17939 0.13889 -0.17824 0.13979 -0.17569 C 0.14108 -0.17083 0.14198 -0.16574 0.14237 -0.15995 C 0.14249 -0.15648 0.13877 -0.13981 0.13851 -0.13889 C 0.13812 -0.14189 0.13722 -0.14467 0.13722 -0.14768 C 0.13722 -0.15115 0.13825 -0.15393 0.13851 -0.15717 C 0.13902 -0.16412 0.13838 -0.17222 0.13979 -0.17847 C 0.14031 -0.18125 0.14237 -0.18032 0.14365 -0.18171 C 0.147 -0.17939 0.15201 -0.18264 0.15381 -0.17569 C 0.15561 -0.16805 0.15343 -0.15764 0.15124 -0.15092 C 0.15021 -0.14745 0.15034 -0.15902 0.14995 -0.16319 C 0.14944 -0.17037 0.14918 -0.17731 0.14867 -0.18472 C 0.16641 -0.19884 0.15818 -0.19352 0.19856 -0.18472 C 0.20011 -0.18402 0.19612 -0.18009 0.19471 -0.17847 C 0.19342 -0.17708 0.19213 -0.17615 0.19085 -0.17569 C 0.18699 -0.17314 0.18313 -0.17152 0.1794 -0.16944 C 0.17722 -0.17152 0.17426 -0.17083 0.17297 -0.17569 C 0.17194 -0.17893 0.1758 -0.18564 0.17426 -0.1875 C 0.17259 -0.18981 0.17182 -0.18125 0.1704 -0.17847 C 0.16924 -0.17615 0.16796 -0.17407 0.16654 -0.17245 C 0.1641 -0.16967 0.15896 -0.1662 0.15896 -0.16597 C 0.16024 -0.16412 0.1614 -0.16157 0.16281 -0.15995 C 0.16526 -0.15764 0.1704 -0.15393 0.1704 -0.1537 C 0.1713 -0.16041 0.17362 -0.17222 0.1704 -0.17847 C 0.16899 -0.18102 0.16706 -0.17662 0.16526 -0.17569 C 0.16487 -0.17152 0.16474 -0.16713 0.16397 -0.16319 C 0.16346 -0.15972 0.16101 -0.15069 0.16153 -0.15393 C 0.1641 -0.17245 0.16397 -0.17037 0.16911 -0.17847 C 0.17002 -0.18171 0.17053 -0.18541 0.17169 -0.1875 C 0.1731 -0.19074 0.17516 -0.19166 0.17683 -0.19375 C 0.18378 -0.20324 0.17747 -0.19722 0.18442 -0.20301 C 0.1857 -0.20208 0.18776 -0.20301 0.18828 -0.19977 C 0.18892 -0.19699 0.18622 -0.19352 0.18699 -0.19074 C 0.1884 -0.18634 0.19123 -0.18657 0.19342 -0.18472 C 0.19381 -0.17939 0.19432 -0.1743 0.19471 -0.16944 C 0.19689 -0.13981 0.19535 -0.14652 0.19728 -0.18171 C 0.19831 -0.19953 0.19676 -0.19537 0.20229 -0.19977 C 0.20487 -0.19884 0.20782 -0.19977 0.21001 -0.19676 C 0.21117 -0.19514 0.2113 -0.19097 0.2113 -0.1875 C 0.2113 -0.18125 0.20872 -0.17407 0.20744 -0.16944 C 0.20782 -0.16412 0.20679 -0.15648 0.20872 -0.15393 C 0.2104 -0.15208 0.21117 -0.16041 0.21258 -0.16319 C 0.21528 -0.16875 0.21837 -0.17176 0.22146 -0.17569 C 0.2194 -0.17662 0.21734 -0.17847 0.21515 -0.17847 C 0.21245 -0.17847 0.20937 -0.17245 0.20744 -0.16944 C 0.20577 -0.17037 0.20319 -0.16875 0.20229 -0.17245 C 0.19921 -0.18727 0.20448 -0.18842 0.20744 -0.19074 C 0.20834 -0.19282 0.20885 -0.19606 0.21001 -0.19676 C 0.21207 -0.19768 0.21644 -0.18981 0.21773 -0.1875 C 0.21811 -0.18472 0.21863 -0.18171 0.21901 -0.17847 C 0.21953 -0.17245 0.21785 -0.1574 0.2203 -0.15995 C 0.22287 -0.16342 0.22081 -0.17477 0.22146 -0.18171 C 0.2221 -0.18796 0.22403 -0.19977 0.22403 -0.19953 C 0.22879 -0.19884 0.23342 -0.19791 0.23817 -0.19676 C 0.24113 -0.19606 0.2446 -0.19768 0.24705 -0.19375 C 0.24846 -0.19166 0.2437 -0.19189 0.2419 -0.19074 C 0.24113 -0.18889 0.24049 -0.18588 0.23933 -0.18472 C 0.23702 -0.18171 0.23174 -0.17847 0.23174 -0.17824 C 0.23264 -0.17569 0.23406 -0.17314 0.23432 -0.16944 C 0.23534 -0.14884 0.2293 -0.15717 0.23689 -0.15092 C 0.24255 -0.15555 0.24306 -0.15277 0.23933 -0.17569 C 0.2383 -0.18217 0.23432 -0.19375 0.23432 -0.19352 C 0.2347 -0.19977 0.23419 -0.20694 0.2356 -0.21227 C 0.23637 -0.21481 0.2365 -0.20602 0.23689 -0.20301 C 0.23907 -0.17824 0.23624 -0.19166 0.24062 -0.17569 C 0.24319 -0.17731 0.24589 -0.17893 0.24833 -0.18171 C 0.25643 -0.19027 0.25219 -0.20578 0.25219 -0.15092 L 0.2509 -0.17847 " pathEditMode="relative" rAng="0" ptsTypes="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0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B7310-1C81-4ADA-BDF6-CAB53906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23" y="306421"/>
            <a:ext cx="11842954" cy="624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06281-C508-4328-A5D4-577AFD4B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84" y="686586"/>
            <a:ext cx="1073682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২.২.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১.১.২ 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নির্বাচিত যুক্তবর্নের ধ্বনি স্পষ্ট ও শুদ্ধভাবে বলতে পারবে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১.৪.১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</TotalTime>
  <Words>439</Words>
  <Application>Microsoft Office PowerPoint</Application>
  <PresentationFormat>Custom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8801714235807</cp:lastModifiedBy>
  <cp:revision>200</cp:revision>
  <dcterms:created xsi:type="dcterms:W3CDTF">2020-06-30T01:16:21Z</dcterms:created>
  <dcterms:modified xsi:type="dcterms:W3CDTF">2020-09-16T13:21:57Z</dcterms:modified>
</cp:coreProperties>
</file>