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963EF-6127-48B3-9F26-23CADEA53383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EB039AC-1318-4C97-9128-C3AD05795C4A}">
      <dgm:prSet phldrT="[Text]" custT="1"/>
      <dgm:spPr/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চোখ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72F5D-E1DF-4568-ABEC-1B64AA023DA6}" type="parTrans" cxnId="{92FBEC31-B93F-4AF9-8CFF-0A699E2AEB86}">
      <dgm:prSet/>
      <dgm:spPr/>
      <dgm:t>
        <a:bodyPr/>
        <a:lstStyle/>
        <a:p>
          <a:endParaRPr lang="en-US" b="0"/>
        </a:p>
      </dgm:t>
    </dgm:pt>
    <dgm:pt modelId="{0E053407-2CD8-41DE-BC6B-BF84ADF5B33B}" type="sibTrans" cxnId="{92FBEC31-B93F-4AF9-8CFF-0A699E2AEB86}">
      <dgm:prSet/>
      <dgm:spPr/>
      <dgm:t>
        <a:bodyPr/>
        <a:lstStyle/>
        <a:p>
          <a:endParaRPr lang="en-US" b="0"/>
        </a:p>
      </dgm:t>
    </dgm:pt>
    <dgm:pt modelId="{FB4746A8-15F4-4B36-A1B9-BC01AF90F6F5}">
      <dgm:prSet phldrT="[Text]" custT="1"/>
      <dgm:spPr/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২)কনজাংকটিভা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9301E-C890-4C81-AC9F-8034615740C3}" type="parTrans" cxnId="{5D498044-964B-4786-8A1F-97D35C7734A8}">
      <dgm:prSet/>
      <dgm:spPr/>
      <dgm:t>
        <a:bodyPr/>
        <a:lstStyle/>
        <a:p>
          <a:endParaRPr lang="en-US" b="0"/>
        </a:p>
      </dgm:t>
    </dgm:pt>
    <dgm:pt modelId="{A4B3DE4E-F47C-4869-840A-8DBEBF12974D}" type="sibTrans" cxnId="{5D498044-964B-4786-8A1F-97D35C7734A8}">
      <dgm:prSet/>
      <dgm:spPr/>
      <dgm:t>
        <a:bodyPr/>
        <a:lstStyle/>
        <a:p>
          <a:endParaRPr lang="en-US" b="0"/>
        </a:p>
      </dgm:t>
    </dgm:pt>
    <dgm:pt modelId="{7CCD8639-E513-4392-BF74-9C62C0EB5C26}">
      <dgm:prSet phldrT="[Text]" custT="1"/>
      <dgm:spPr/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৩) অক্ষি গোলক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DAD07-6410-48EE-B1AC-13A6C450CFA4}" type="parTrans" cxnId="{9F177205-848D-4322-B664-8D9CD4051914}">
      <dgm:prSet/>
      <dgm:spPr/>
      <dgm:t>
        <a:bodyPr/>
        <a:lstStyle/>
        <a:p>
          <a:endParaRPr lang="en-US" b="0"/>
        </a:p>
      </dgm:t>
    </dgm:pt>
    <dgm:pt modelId="{7C0881BA-92E7-4230-B8BC-7F34770636EE}" type="sibTrans" cxnId="{9F177205-848D-4322-B664-8D9CD4051914}">
      <dgm:prSet/>
      <dgm:spPr/>
      <dgm:t>
        <a:bodyPr/>
        <a:lstStyle/>
        <a:p>
          <a:endParaRPr lang="en-US" b="0"/>
        </a:p>
      </dgm:t>
    </dgm:pt>
    <dgm:pt modelId="{03272BBD-C935-4801-B50E-BC3D6A38A584}">
      <dgm:prSet phldrT="[Text]" custT="1"/>
      <dgm:spPr/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 খ)কোরয়েড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5ECBBE-D240-4721-81E8-301BBAC65CB3}" type="parTrans" cxnId="{636D3607-D51E-4609-ADFF-61F553771395}">
      <dgm:prSet/>
      <dgm:spPr/>
      <dgm:t>
        <a:bodyPr/>
        <a:lstStyle/>
        <a:p>
          <a:endParaRPr lang="en-US" b="0"/>
        </a:p>
      </dgm:t>
    </dgm:pt>
    <dgm:pt modelId="{DD890F28-2BFD-4956-A01D-58F209FD3F3E}" type="sibTrans" cxnId="{636D3607-D51E-4609-ADFF-61F553771395}">
      <dgm:prSet/>
      <dgm:spPr/>
      <dgm:t>
        <a:bodyPr/>
        <a:lstStyle/>
        <a:p>
          <a:endParaRPr lang="en-US" b="0"/>
        </a:p>
      </dgm:t>
    </dgm:pt>
    <dgm:pt modelId="{C6663DC0-6172-4F5C-A6DE-DE9C6B68706F}">
      <dgm:prSet custT="1"/>
      <dgm:spPr/>
      <dgm:t>
        <a:bodyPr/>
        <a:lstStyle/>
        <a:p>
          <a:r>
            <a:rPr lang="bn-IN" sz="4000" b="0" dirty="0" smtClean="0">
              <a:latin typeface="NikoshBAN" panose="02000000000000000000" pitchFamily="2" charset="0"/>
              <a:cs typeface="NikoshBAN" panose="02000000000000000000" pitchFamily="2" charset="0"/>
            </a:rPr>
            <a:t>১)চোখের পাতা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EFC637-E865-4C32-93F7-E2CD46A37DD5}" type="parTrans" cxnId="{EAB0A98D-E54A-49F0-B5EC-D52700DF94F0}">
      <dgm:prSet/>
      <dgm:spPr/>
      <dgm:t>
        <a:bodyPr/>
        <a:lstStyle/>
        <a:p>
          <a:endParaRPr lang="en-US" b="0"/>
        </a:p>
      </dgm:t>
    </dgm:pt>
    <dgm:pt modelId="{808E01BE-1B82-40FC-9711-278AFD56BAA4}" type="sibTrans" cxnId="{EAB0A98D-E54A-49F0-B5EC-D52700DF94F0}">
      <dgm:prSet/>
      <dgm:spPr/>
      <dgm:t>
        <a:bodyPr/>
        <a:lstStyle/>
        <a:p>
          <a:endParaRPr lang="en-US" b="0"/>
        </a:p>
      </dgm:t>
    </dgm:pt>
    <dgm:pt modelId="{0B0F2E08-855A-4214-BB77-C0F0EEFEB433}">
      <dgm:prSet custT="1"/>
      <dgm:spPr/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ক)স্ক্লেরা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0DC8B-6D44-406C-AB49-0FF605199D5A}" type="parTrans" cxnId="{14D00BE6-5FD6-4DF9-84B8-42E7356E9DD0}">
      <dgm:prSet/>
      <dgm:spPr/>
      <dgm:t>
        <a:bodyPr/>
        <a:lstStyle/>
        <a:p>
          <a:endParaRPr lang="en-US" b="0"/>
        </a:p>
      </dgm:t>
    </dgm:pt>
    <dgm:pt modelId="{2C1E6FC9-5964-4675-851F-1BDF14705237}" type="sibTrans" cxnId="{14D00BE6-5FD6-4DF9-84B8-42E7356E9DD0}">
      <dgm:prSet/>
      <dgm:spPr/>
      <dgm:t>
        <a:bodyPr/>
        <a:lstStyle/>
        <a:p>
          <a:endParaRPr lang="en-US" b="0"/>
        </a:p>
      </dgm:t>
    </dgm:pt>
    <dgm:pt modelId="{EA13920D-AA31-45B4-A886-75CD46020977}">
      <dgm:prSet custT="1"/>
      <dgm:spPr/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গ)রেটিনা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CA8041-4384-4A17-8ED0-27EB3736C5A6}" type="parTrans" cxnId="{79D933AB-200D-4C83-A3F2-3315C25533FB}">
      <dgm:prSet/>
      <dgm:spPr/>
      <dgm:t>
        <a:bodyPr/>
        <a:lstStyle/>
        <a:p>
          <a:endParaRPr lang="en-US" b="0" dirty="0"/>
        </a:p>
      </dgm:t>
    </dgm:pt>
    <dgm:pt modelId="{FCC1D573-297F-4DC1-9692-47CDE0425BB3}" type="sibTrans" cxnId="{79D933AB-200D-4C83-A3F2-3315C25533FB}">
      <dgm:prSet/>
      <dgm:spPr/>
      <dgm:t>
        <a:bodyPr/>
        <a:lstStyle/>
        <a:p>
          <a:endParaRPr lang="en-US" b="0"/>
        </a:p>
      </dgm:t>
    </dgm:pt>
    <dgm:pt modelId="{11D23E00-7CB4-4D02-B67C-EDC1AC38A962}" type="pres">
      <dgm:prSet presAssocID="{F80963EF-6127-48B3-9F26-23CADEA533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363401-72D9-4A18-A32A-4A15D19C3DA4}" type="pres">
      <dgm:prSet presAssocID="{BEB039AC-1318-4C97-9128-C3AD05795C4A}" presName="root1" presStyleCnt="0"/>
      <dgm:spPr/>
      <dgm:t>
        <a:bodyPr/>
        <a:lstStyle/>
        <a:p>
          <a:endParaRPr lang="en-US"/>
        </a:p>
      </dgm:t>
    </dgm:pt>
    <dgm:pt modelId="{BA8A47BC-B7A2-4947-94B1-405FF27B80DA}" type="pres">
      <dgm:prSet presAssocID="{BEB039AC-1318-4C97-9128-C3AD05795C4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F941E-427F-4ACE-9E52-2E54514F52B3}" type="pres">
      <dgm:prSet presAssocID="{BEB039AC-1318-4C97-9128-C3AD05795C4A}" presName="level2hierChild" presStyleCnt="0"/>
      <dgm:spPr/>
      <dgm:t>
        <a:bodyPr/>
        <a:lstStyle/>
        <a:p>
          <a:endParaRPr lang="en-US"/>
        </a:p>
      </dgm:t>
    </dgm:pt>
    <dgm:pt modelId="{908266C3-10B6-4D40-929C-F466E73EB89D}" type="pres">
      <dgm:prSet presAssocID="{44EFC637-E865-4C32-93F7-E2CD46A37DD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01268D5-9083-4651-83F4-3A056738FF66}" type="pres">
      <dgm:prSet presAssocID="{44EFC637-E865-4C32-93F7-E2CD46A37DD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327F037-5686-4956-B320-50AF9FFABCAE}" type="pres">
      <dgm:prSet presAssocID="{C6663DC0-6172-4F5C-A6DE-DE9C6B68706F}" presName="root2" presStyleCnt="0"/>
      <dgm:spPr/>
      <dgm:t>
        <a:bodyPr/>
        <a:lstStyle/>
        <a:p>
          <a:endParaRPr lang="en-US"/>
        </a:p>
      </dgm:t>
    </dgm:pt>
    <dgm:pt modelId="{40F6F854-FDE0-4E90-95DA-AF245331B4AE}" type="pres">
      <dgm:prSet presAssocID="{C6663DC0-6172-4F5C-A6DE-DE9C6B68706F}" presName="LevelTwoTextNode" presStyleLbl="node2" presStyleIdx="0" presStyleCnt="3" custScaleX="155469" custLinFactNeighborX="11979" custLinFactNeighborY="-75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9C05B3-E03A-4A10-BD28-287F43C91971}" type="pres">
      <dgm:prSet presAssocID="{C6663DC0-6172-4F5C-A6DE-DE9C6B68706F}" presName="level3hierChild" presStyleCnt="0"/>
      <dgm:spPr/>
      <dgm:t>
        <a:bodyPr/>
        <a:lstStyle/>
        <a:p>
          <a:endParaRPr lang="en-US"/>
        </a:p>
      </dgm:t>
    </dgm:pt>
    <dgm:pt modelId="{C0C1DCCF-9158-4BC9-83E8-A615C55F3BAA}" type="pres">
      <dgm:prSet presAssocID="{84D9301E-C890-4C81-AC9F-8034615740C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83E35C6-1F67-4EB9-9045-3EB7EC58D85E}" type="pres">
      <dgm:prSet presAssocID="{84D9301E-C890-4C81-AC9F-8034615740C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5673599-C394-4525-8831-D41A7253C30F}" type="pres">
      <dgm:prSet presAssocID="{FB4746A8-15F4-4B36-A1B9-BC01AF90F6F5}" presName="root2" presStyleCnt="0"/>
      <dgm:spPr/>
      <dgm:t>
        <a:bodyPr/>
        <a:lstStyle/>
        <a:p>
          <a:endParaRPr lang="en-US"/>
        </a:p>
      </dgm:t>
    </dgm:pt>
    <dgm:pt modelId="{97D66A6D-FF6C-41FF-8A7D-74F633FFE67F}" type="pres">
      <dgm:prSet presAssocID="{FB4746A8-15F4-4B36-A1B9-BC01AF90F6F5}" presName="LevelTwoTextNode" presStyleLbl="node2" presStyleIdx="1" presStyleCnt="3" custScaleX="151112" custScaleY="109307" custLinFactNeighborX="15285" custLinFactNeighborY="3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FDEE7A-8777-45A0-B2AE-53C413C0084C}" type="pres">
      <dgm:prSet presAssocID="{FB4746A8-15F4-4B36-A1B9-BC01AF90F6F5}" presName="level3hierChild" presStyleCnt="0"/>
      <dgm:spPr/>
      <dgm:t>
        <a:bodyPr/>
        <a:lstStyle/>
        <a:p>
          <a:endParaRPr lang="en-US"/>
        </a:p>
      </dgm:t>
    </dgm:pt>
    <dgm:pt modelId="{7148F505-18E8-4FC6-B980-704DF905386E}" type="pres">
      <dgm:prSet presAssocID="{232DAD07-6410-48EE-B1AC-13A6C450CFA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25B1F5F-3272-43B4-B741-0FDCF189FE29}" type="pres">
      <dgm:prSet presAssocID="{232DAD07-6410-48EE-B1AC-13A6C450CFA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580E8AE-0DC6-4D83-9E7E-DA879469791E}" type="pres">
      <dgm:prSet presAssocID="{7CCD8639-E513-4392-BF74-9C62C0EB5C26}" presName="root2" presStyleCnt="0"/>
      <dgm:spPr/>
      <dgm:t>
        <a:bodyPr/>
        <a:lstStyle/>
        <a:p>
          <a:endParaRPr lang="en-US"/>
        </a:p>
      </dgm:t>
    </dgm:pt>
    <dgm:pt modelId="{740A8AEE-A7BC-4D5E-855E-3D3245802BD5}" type="pres">
      <dgm:prSet presAssocID="{7CCD8639-E513-4392-BF74-9C62C0EB5C26}" presName="LevelTwoTextNode" presStyleLbl="node2" presStyleIdx="2" presStyleCnt="3" custScaleX="137195" custLinFactNeighborX="15285" custLinFactNeighborY="10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F8717-F7EA-4BD1-98F4-B5A116896ED6}" type="pres">
      <dgm:prSet presAssocID="{7CCD8639-E513-4392-BF74-9C62C0EB5C26}" presName="level3hierChild" presStyleCnt="0"/>
      <dgm:spPr/>
      <dgm:t>
        <a:bodyPr/>
        <a:lstStyle/>
        <a:p>
          <a:endParaRPr lang="en-US"/>
        </a:p>
      </dgm:t>
    </dgm:pt>
    <dgm:pt modelId="{D3654129-7604-492F-A1FA-E31C90E4F6F6}" type="pres">
      <dgm:prSet presAssocID="{C2A0DC8B-6D44-406C-AB49-0FF605199D5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069AF7F-54CF-4045-979E-3E5283D04A37}" type="pres">
      <dgm:prSet presAssocID="{C2A0DC8B-6D44-406C-AB49-0FF605199D5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2ACEFA54-188E-43C4-BF70-AF9D6867D4A6}" type="pres">
      <dgm:prSet presAssocID="{0B0F2E08-855A-4214-BB77-C0F0EEFEB433}" presName="root2" presStyleCnt="0"/>
      <dgm:spPr/>
      <dgm:t>
        <a:bodyPr/>
        <a:lstStyle/>
        <a:p>
          <a:endParaRPr lang="en-US"/>
        </a:p>
      </dgm:t>
    </dgm:pt>
    <dgm:pt modelId="{D0D430E9-36C9-435E-A342-6DAAED6448DA}" type="pres">
      <dgm:prSet presAssocID="{0B0F2E08-855A-4214-BB77-C0F0EEFEB43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4589E-CAC1-4F58-87DE-718FB44D5F2C}" type="pres">
      <dgm:prSet presAssocID="{0B0F2E08-855A-4214-BB77-C0F0EEFEB433}" presName="level3hierChild" presStyleCnt="0"/>
      <dgm:spPr/>
      <dgm:t>
        <a:bodyPr/>
        <a:lstStyle/>
        <a:p>
          <a:endParaRPr lang="en-US"/>
        </a:p>
      </dgm:t>
    </dgm:pt>
    <dgm:pt modelId="{A740A4F1-920F-4802-8165-A401BF970844}" type="pres">
      <dgm:prSet presAssocID="{AC5ECBBE-D240-4721-81E8-301BBAC65CB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67F895C7-DED5-4137-81FE-7A9BA887FF07}" type="pres">
      <dgm:prSet presAssocID="{AC5ECBBE-D240-4721-81E8-301BBAC65CB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44695446-C06E-403B-88B9-385E62381C98}" type="pres">
      <dgm:prSet presAssocID="{03272BBD-C935-4801-B50E-BC3D6A38A584}" presName="root2" presStyleCnt="0"/>
      <dgm:spPr/>
      <dgm:t>
        <a:bodyPr/>
        <a:lstStyle/>
        <a:p>
          <a:endParaRPr lang="en-US"/>
        </a:p>
      </dgm:t>
    </dgm:pt>
    <dgm:pt modelId="{ADD27880-1D01-46D9-BB85-08FA65FF3AA1}" type="pres">
      <dgm:prSet presAssocID="{03272BBD-C935-4801-B50E-BC3D6A38A584}" presName="LevelTwoTextNode" presStyleLbl="node3" presStyleIdx="1" presStyleCnt="3" custLinFactNeighborX="-1422" custLinFactNeighborY="132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A2DD1-BB97-47BD-B357-0178901AA6FF}" type="pres">
      <dgm:prSet presAssocID="{03272BBD-C935-4801-B50E-BC3D6A38A584}" presName="level3hierChild" presStyleCnt="0"/>
      <dgm:spPr/>
      <dgm:t>
        <a:bodyPr/>
        <a:lstStyle/>
        <a:p>
          <a:endParaRPr lang="en-US"/>
        </a:p>
      </dgm:t>
    </dgm:pt>
    <dgm:pt modelId="{2F47B5E0-F244-4884-A423-792535AC5F87}" type="pres">
      <dgm:prSet presAssocID="{A8CA8041-4384-4A17-8ED0-27EB3736C5A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21C2875E-FC41-4520-BFDB-07D0A32CB184}" type="pres">
      <dgm:prSet presAssocID="{A8CA8041-4384-4A17-8ED0-27EB3736C5A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0A659E9-E367-4819-BBD5-A0749D2E2DCF}" type="pres">
      <dgm:prSet presAssocID="{EA13920D-AA31-45B4-A886-75CD46020977}" presName="root2" presStyleCnt="0"/>
      <dgm:spPr/>
      <dgm:t>
        <a:bodyPr/>
        <a:lstStyle/>
        <a:p>
          <a:endParaRPr lang="en-US"/>
        </a:p>
      </dgm:t>
    </dgm:pt>
    <dgm:pt modelId="{FE9D2E2E-FD2C-4129-B100-698BC952264E}" type="pres">
      <dgm:prSet presAssocID="{EA13920D-AA31-45B4-A886-75CD46020977}" presName="LevelTwoTextNode" presStyleLbl="node3" presStyleIdx="2" presStyleCnt="3" custLinFactNeighborX="107" custLinFactNeighborY="21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0CF06-A1FB-42EA-A5CE-C3E968DC0EA2}" type="pres">
      <dgm:prSet presAssocID="{EA13920D-AA31-45B4-A886-75CD46020977}" presName="level3hierChild" presStyleCnt="0"/>
      <dgm:spPr/>
      <dgm:t>
        <a:bodyPr/>
        <a:lstStyle/>
        <a:p>
          <a:endParaRPr lang="en-US"/>
        </a:p>
      </dgm:t>
    </dgm:pt>
  </dgm:ptLst>
  <dgm:cxnLst>
    <dgm:cxn modelId="{14D00BE6-5FD6-4DF9-84B8-42E7356E9DD0}" srcId="{7CCD8639-E513-4392-BF74-9C62C0EB5C26}" destId="{0B0F2E08-855A-4214-BB77-C0F0EEFEB433}" srcOrd="0" destOrd="0" parTransId="{C2A0DC8B-6D44-406C-AB49-0FF605199D5A}" sibTransId="{2C1E6FC9-5964-4675-851F-1BDF14705237}"/>
    <dgm:cxn modelId="{C4C1F946-FBF7-40CC-9BCC-357001838AB6}" type="presOf" srcId="{AC5ECBBE-D240-4721-81E8-301BBAC65CB3}" destId="{A740A4F1-920F-4802-8165-A401BF970844}" srcOrd="0" destOrd="0" presId="urn:microsoft.com/office/officeart/2005/8/layout/hierarchy2"/>
    <dgm:cxn modelId="{7B46B285-86A7-4B45-89F4-5227AB0D7B68}" type="presOf" srcId="{232DAD07-6410-48EE-B1AC-13A6C450CFA4}" destId="{7148F505-18E8-4FC6-B980-704DF905386E}" srcOrd="0" destOrd="0" presId="urn:microsoft.com/office/officeart/2005/8/layout/hierarchy2"/>
    <dgm:cxn modelId="{92AED498-F527-48A6-8C42-A3AA09FF6945}" type="presOf" srcId="{0B0F2E08-855A-4214-BB77-C0F0EEFEB433}" destId="{D0D430E9-36C9-435E-A342-6DAAED6448DA}" srcOrd="0" destOrd="0" presId="urn:microsoft.com/office/officeart/2005/8/layout/hierarchy2"/>
    <dgm:cxn modelId="{39532579-C062-4A4F-A154-9BFEBD6655D9}" type="presOf" srcId="{03272BBD-C935-4801-B50E-BC3D6A38A584}" destId="{ADD27880-1D01-46D9-BB85-08FA65FF3AA1}" srcOrd="0" destOrd="0" presId="urn:microsoft.com/office/officeart/2005/8/layout/hierarchy2"/>
    <dgm:cxn modelId="{AE24C62E-9259-4804-9FDF-E39E7E87AFC8}" type="presOf" srcId="{84D9301E-C890-4C81-AC9F-8034615740C3}" destId="{C0C1DCCF-9158-4BC9-83E8-A615C55F3BAA}" srcOrd="0" destOrd="0" presId="urn:microsoft.com/office/officeart/2005/8/layout/hierarchy2"/>
    <dgm:cxn modelId="{BD08AA6F-75CB-4B9A-9C0E-F34A246915AE}" type="presOf" srcId="{84D9301E-C890-4C81-AC9F-8034615740C3}" destId="{C83E35C6-1F67-4EB9-9045-3EB7EC58D85E}" srcOrd="1" destOrd="0" presId="urn:microsoft.com/office/officeart/2005/8/layout/hierarchy2"/>
    <dgm:cxn modelId="{636D3607-D51E-4609-ADFF-61F553771395}" srcId="{7CCD8639-E513-4392-BF74-9C62C0EB5C26}" destId="{03272BBD-C935-4801-B50E-BC3D6A38A584}" srcOrd="1" destOrd="0" parTransId="{AC5ECBBE-D240-4721-81E8-301BBAC65CB3}" sibTransId="{DD890F28-2BFD-4956-A01D-58F209FD3F3E}"/>
    <dgm:cxn modelId="{79D933AB-200D-4C83-A3F2-3315C25533FB}" srcId="{7CCD8639-E513-4392-BF74-9C62C0EB5C26}" destId="{EA13920D-AA31-45B4-A886-75CD46020977}" srcOrd="2" destOrd="0" parTransId="{A8CA8041-4384-4A17-8ED0-27EB3736C5A6}" sibTransId="{FCC1D573-297F-4DC1-9692-47CDE0425BB3}"/>
    <dgm:cxn modelId="{DF31113D-785C-422E-9546-A22D58792B1F}" type="presOf" srcId="{A8CA8041-4384-4A17-8ED0-27EB3736C5A6}" destId="{21C2875E-FC41-4520-BFDB-07D0A32CB184}" srcOrd="1" destOrd="0" presId="urn:microsoft.com/office/officeart/2005/8/layout/hierarchy2"/>
    <dgm:cxn modelId="{57261EFE-5B2F-49C5-89A5-171E1D5CDD7A}" type="presOf" srcId="{EA13920D-AA31-45B4-A886-75CD46020977}" destId="{FE9D2E2E-FD2C-4129-B100-698BC952264E}" srcOrd="0" destOrd="0" presId="urn:microsoft.com/office/officeart/2005/8/layout/hierarchy2"/>
    <dgm:cxn modelId="{92FBEC31-B93F-4AF9-8CFF-0A699E2AEB86}" srcId="{F80963EF-6127-48B3-9F26-23CADEA53383}" destId="{BEB039AC-1318-4C97-9128-C3AD05795C4A}" srcOrd="0" destOrd="0" parTransId="{3F672F5D-E1DF-4568-ABEC-1B64AA023DA6}" sibTransId="{0E053407-2CD8-41DE-BC6B-BF84ADF5B33B}"/>
    <dgm:cxn modelId="{F15FFDAA-66E0-4FF5-9340-911C8DE7A099}" type="presOf" srcId="{C6663DC0-6172-4F5C-A6DE-DE9C6B68706F}" destId="{40F6F854-FDE0-4E90-95DA-AF245331B4AE}" srcOrd="0" destOrd="0" presId="urn:microsoft.com/office/officeart/2005/8/layout/hierarchy2"/>
    <dgm:cxn modelId="{5D498044-964B-4786-8A1F-97D35C7734A8}" srcId="{BEB039AC-1318-4C97-9128-C3AD05795C4A}" destId="{FB4746A8-15F4-4B36-A1B9-BC01AF90F6F5}" srcOrd="1" destOrd="0" parTransId="{84D9301E-C890-4C81-AC9F-8034615740C3}" sibTransId="{A4B3DE4E-F47C-4869-840A-8DBEBF12974D}"/>
    <dgm:cxn modelId="{B14240B0-D2BC-456E-8F32-0F9048C364FC}" type="presOf" srcId="{A8CA8041-4384-4A17-8ED0-27EB3736C5A6}" destId="{2F47B5E0-F244-4884-A423-792535AC5F87}" srcOrd="0" destOrd="0" presId="urn:microsoft.com/office/officeart/2005/8/layout/hierarchy2"/>
    <dgm:cxn modelId="{088FF606-93F5-4D49-820D-812B3E085052}" type="presOf" srcId="{44EFC637-E865-4C32-93F7-E2CD46A37DD5}" destId="{908266C3-10B6-4D40-929C-F466E73EB89D}" srcOrd="0" destOrd="0" presId="urn:microsoft.com/office/officeart/2005/8/layout/hierarchy2"/>
    <dgm:cxn modelId="{4167E2EC-DDB0-4883-903C-02C7E3586228}" type="presOf" srcId="{AC5ECBBE-D240-4721-81E8-301BBAC65CB3}" destId="{67F895C7-DED5-4137-81FE-7A9BA887FF07}" srcOrd="1" destOrd="0" presId="urn:microsoft.com/office/officeart/2005/8/layout/hierarchy2"/>
    <dgm:cxn modelId="{C1014F98-E942-4181-8FE0-FFDAF95767E2}" type="presOf" srcId="{44EFC637-E865-4C32-93F7-E2CD46A37DD5}" destId="{F01268D5-9083-4651-83F4-3A056738FF66}" srcOrd="1" destOrd="0" presId="urn:microsoft.com/office/officeart/2005/8/layout/hierarchy2"/>
    <dgm:cxn modelId="{38E600E6-D1BA-4EC1-B79C-6D3F863C20BD}" type="presOf" srcId="{BEB039AC-1318-4C97-9128-C3AD05795C4A}" destId="{BA8A47BC-B7A2-4947-94B1-405FF27B80DA}" srcOrd="0" destOrd="0" presId="urn:microsoft.com/office/officeart/2005/8/layout/hierarchy2"/>
    <dgm:cxn modelId="{7C6F4E23-81BC-48E3-B1E5-246313806D3E}" type="presOf" srcId="{7CCD8639-E513-4392-BF74-9C62C0EB5C26}" destId="{740A8AEE-A7BC-4D5E-855E-3D3245802BD5}" srcOrd="0" destOrd="0" presId="urn:microsoft.com/office/officeart/2005/8/layout/hierarchy2"/>
    <dgm:cxn modelId="{71118F4D-3B14-4551-BCC5-DC54527A3FB1}" type="presOf" srcId="{C2A0DC8B-6D44-406C-AB49-0FF605199D5A}" destId="{8069AF7F-54CF-4045-979E-3E5283D04A37}" srcOrd="1" destOrd="0" presId="urn:microsoft.com/office/officeart/2005/8/layout/hierarchy2"/>
    <dgm:cxn modelId="{56F710A9-84C9-4FD0-976C-8B701E7A81C6}" type="presOf" srcId="{FB4746A8-15F4-4B36-A1B9-BC01AF90F6F5}" destId="{97D66A6D-FF6C-41FF-8A7D-74F633FFE67F}" srcOrd="0" destOrd="0" presId="urn:microsoft.com/office/officeart/2005/8/layout/hierarchy2"/>
    <dgm:cxn modelId="{D06E24F9-1903-48E8-8CC3-6C2A4B8CEB0A}" type="presOf" srcId="{F80963EF-6127-48B3-9F26-23CADEA53383}" destId="{11D23E00-7CB4-4D02-B67C-EDC1AC38A962}" srcOrd="0" destOrd="0" presId="urn:microsoft.com/office/officeart/2005/8/layout/hierarchy2"/>
    <dgm:cxn modelId="{37B04D3F-89E4-42C9-B6BD-6318AF0D2BF5}" type="presOf" srcId="{232DAD07-6410-48EE-B1AC-13A6C450CFA4}" destId="{925B1F5F-3272-43B4-B741-0FDCF189FE29}" srcOrd="1" destOrd="0" presId="urn:microsoft.com/office/officeart/2005/8/layout/hierarchy2"/>
    <dgm:cxn modelId="{CBCF9A91-3C5D-4ACB-A8DB-E540FFA4B5AB}" type="presOf" srcId="{C2A0DC8B-6D44-406C-AB49-0FF605199D5A}" destId="{D3654129-7604-492F-A1FA-E31C90E4F6F6}" srcOrd="0" destOrd="0" presId="urn:microsoft.com/office/officeart/2005/8/layout/hierarchy2"/>
    <dgm:cxn modelId="{EAB0A98D-E54A-49F0-B5EC-D52700DF94F0}" srcId="{BEB039AC-1318-4C97-9128-C3AD05795C4A}" destId="{C6663DC0-6172-4F5C-A6DE-DE9C6B68706F}" srcOrd="0" destOrd="0" parTransId="{44EFC637-E865-4C32-93F7-E2CD46A37DD5}" sibTransId="{808E01BE-1B82-40FC-9711-278AFD56BAA4}"/>
    <dgm:cxn modelId="{9F177205-848D-4322-B664-8D9CD4051914}" srcId="{BEB039AC-1318-4C97-9128-C3AD05795C4A}" destId="{7CCD8639-E513-4392-BF74-9C62C0EB5C26}" srcOrd="2" destOrd="0" parTransId="{232DAD07-6410-48EE-B1AC-13A6C450CFA4}" sibTransId="{7C0881BA-92E7-4230-B8BC-7F34770636EE}"/>
    <dgm:cxn modelId="{70FF41A8-581E-4EEB-AA0A-3985C669E8E8}" type="presParOf" srcId="{11D23E00-7CB4-4D02-B67C-EDC1AC38A962}" destId="{94363401-72D9-4A18-A32A-4A15D19C3DA4}" srcOrd="0" destOrd="0" presId="urn:microsoft.com/office/officeart/2005/8/layout/hierarchy2"/>
    <dgm:cxn modelId="{C82DE91A-74B2-4A99-87C1-A3987B14C2BA}" type="presParOf" srcId="{94363401-72D9-4A18-A32A-4A15D19C3DA4}" destId="{BA8A47BC-B7A2-4947-94B1-405FF27B80DA}" srcOrd="0" destOrd="0" presId="urn:microsoft.com/office/officeart/2005/8/layout/hierarchy2"/>
    <dgm:cxn modelId="{C4496159-692E-4490-9847-FF64882E2C11}" type="presParOf" srcId="{94363401-72D9-4A18-A32A-4A15D19C3DA4}" destId="{53AF941E-427F-4ACE-9E52-2E54514F52B3}" srcOrd="1" destOrd="0" presId="urn:microsoft.com/office/officeart/2005/8/layout/hierarchy2"/>
    <dgm:cxn modelId="{B0DCEBCC-2AAB-4454-B712-096596FB4FC5}" type="presParOf" srcId="{53AF941E-427F-4ACE-9E52-2E54514F52B3}" destId="{908266C3-10B6-4D40-929C-F466E73EB89D}" srcOrd="0" destOrd="0" presId="urn:microsoft.com/office/officeart/2005/8/layout/hierarchy2"/>
    <dgm:cxn modelId="{26173174-5E5F-4899-BD06-498974ABE24E}" type="presParOf" srcId="{908266C3-10B6-4D40-929C-F466E73EB89D}" destId="{F01268D5-9083-4651-83F4-3A056738FF66}" srcOrd="0" destOrd="0" presId="urn:microsoft.com/office/officeart/2005/8/layout/hierarchy2"/>
    <dgm:cxn modelId="{53496F40-1DB6-479D-B9D9-27DBAB543005}" type="presParOf" srcId="{53AF941E-427F-4ACE-9E52-2E54514F52B3}" destId="{3327F037-5686-4956-B320-50AF9FFABCAE}" srcOrd="1" destOrd="0" presId="urn:microsoft.com/office/officeart/2005/8/layout/hierarchy2"/>
    <dgm:cxn modelId="{EF2334A4-CEAA-44B6-9A57-71312DCC60D0}" type="presParOf" srcId="{3327F037-5686-4956-B320-50AF9FFABCAE}" destId="{40F6F854-FDE0-4E90-95DA-AF245331B4AE}" srcOrd="0" destOrd="0" presId="urn:microsoft.com/office/officeart/2005/8/layout/hierarchy2"/>
    <dgm:cxn modelId="{79F50C93-31B4-4F51-87CA-B35194387063}" type="presParOf" srcId="{3327F037-5686-4956-B320-50AF9FFABCAE}" destId="{C69C05B3-E03A-4A10-BD28-287F43C91971}" srcOrd="1" destOrd="0" presId="urn:microsoft.com/office/officeart/2005/8/layout/hierarchy2"/>
    <dgm:cxn modelId="{1B4D154D-BE8E-4259-8A41-C6EA267A514F}" type="presParOf" srcId="{53AF941E-427F-4ACE-9E52-2E54514F52B3}" destId="{C0C1DCCF-9158-4BC9-83E8-A615C55F3BAA}" srcOrd="2" destOrd="0" presId="urn:microsoft.com/office/officeart/2005/8/layout/hierarchy2"/>
    <dgm:cxn modelId="{F49FDD0E-030D-457A-9E46-1FD102C561CF}" type="presParOf" srcId="{C0C1DCCF-9158-4BC9-83E8-A615C55F3BAA}" destId="{C83E35C6-1F67-4EB9-9045-3EB7EC58D85E}" srcOrd="0" destOrd="0" presId="urn:microsoft.com/office/officeart/2005/8/layout/hierarchy2"/>
    <dgm:cxn modelId="{056EB5A2-A97C-489F-94B1-A354AD4317E4}" type="presParOf" srcId="{53AF941E-427F-4ACE-9E52-2E54514F52B3}" destId="{65673599-C394-4525-8831-D41A7253C30F}" srcOrd="3" destOrd="0" presId="urn:microsoft.com/office/officeart/2005/8/layout/hierarchy2"/>
    <dgm:cxn modelId="{1EF2A818-1071-43A2-8374-CE61E8942112}" type="presParOf" srcId="{65673599-C394-4525-8831-D41A7253C30F}" destId="{97D66A6D-FF6C-41FF-8A7D-74F633FFE67F}" srcOrd="0" destOrd="0" presId="urn:microsoft.com/office/officeart/2005/8/layout/hierarchy2"/>
    <dgm:cxn modelId="{5D515B9E-E18E-4E82-AC53-A21E035057CE}" type="presParOf" srcId="{65673599-C394-4525-8831-D41A7253C30F}" destId="{92FDEE7A-8777-45A0-B2AE-53C413C0084C}" srcOrd="1" destOrd="0" presId="urn:microsoft.com/office/officeart/2005/8/layout/hierarchy2"/>
    <dgm:cxn modelId="{3C749EC3-35EF-4749-ACB2-AF28A294D5DD}" type="presParOf" srcId="{53AF941E-427F-4ACE-9E52-2E54514F52B3}" destId="{7148F505-18E8-4FC6-B980-704DF905386E}" srcOrd="4" destOrd="0" presId="urn:microsoft.com/office/officeart/2005/8/layout/hierarchy2"/>
    <dgm:cxn modelId="{02F7CA61-1DC2-467A-9CE1-FD1C600ED880}" type="presParOf" srcId="{7148F505-18E8-4FC6-B980-704DF905386E}" destId="{925B1F5F-3272-43B4-B741-0FDCF189FE29}" srcOrd="0" destOrd="0" presId="urn:microsoft.com/office/officeart/2005/8/layout/hierarchy2"/>
    <dgm:cxn modelId="{AD9F6C50-63A4-4A63-BB5F-05748235F294}" type="presParOf" srcId="{53AF941E-427F-4ACE-9E52-2E54514F52B3}" destId="{2580E8AE-0DC6-4D83-9E7E-DA879469791E}" srcOrd="5" destOrd="0" presId="urn:microsoft.com/office/officeart/2005/8/layout/hierarchy2"/>
    <dgm:cxn modelId="{3E24FE43-70EA-44A7-989B-E8AD5F8FBF7D}" type="presParOf" srcId="{2580E8AE-0DC6-4D83-9E7E-DA879469791E}" destId="{740A8AEE-A7BC-4D5E-855E-3D3245802BD5}" srcOrd="0" destOrd="0" presId="urn:microsoft.com/office/officeart/2005/8/layout/hierarchy2"/>
    <dgm:cxn modelId="{07E130D8-1A52-434B-9F9B-75D97BC0F99B}" type="presParOf" srcId="{2580E8AE-0DC6-4D83-9E7E-DA879469791E}" destId="{D36F8717-F7EA-4BD1-98F4-B5A116896ED6}" srcOrd="1" destOrd="0" presId="urn:microsoft.com/office/officeart/2005/8/layout/hierarchy2"/>
    <dgm:cxn modelId="{BA95FDC1-FD44-4411-AA78-B0BD9E10A84E}" type="presParOf" srcId="{D36F8717-F7EA-4BD1-98F4-B5A116896ED6}" destId="{D3654129-7604-492F-A1FA-E31C90E4F6F6}" srcOrd="0" destOrd="0" presId="urn:microsoft.com/office/officeart/2005/8/layout/hierarchy2"/>
    <dgm:cxn modelId="{27D762DE-47F7-48B8-9439-D32CF72DC521}" type="presParOf" srcId="{D3654129-7604-492F-A1FA-E31C90E4F6F6}" destId="{8069AF7F-54CF-4045-979E-3E5283D04A37}" srcOrd="0" destOrd="0" presId="urn:microsoft.com/office/officeart/2005/8/layout/hierarchy2"/>
    <dgm:cxn modelId="{4B1D09EB-FB7A-440D-8179-47A4E9D9B59A}" type="presParOf" srcId="{D36F8717-F7EA-4BD1-98F4-B5A116896ED6}" destId="{2ACEFA54-188E-43C4-BF70-AF9D6867D4A6}" srcOrd="1" destOrd="0" presId="urn:microsoft.com/office/officeart/2005/8/layout/hierarchy2"/>
    <dgm:cxn modelId="{AA4FF5D4-81E1-4923-AA5F-8BC64F7978CF}" type="presParOf" srcId="{2ACEFA54-188E-43C4-BF70-AF9D6867D4A6}" destId="{D0D430E9-36C9-435E-A342-6DAAED6448DA}" srcOrd="0" destOrd="0" presId="urn:microsoft.com/office/officeart/2005/8/layout/hierarchy2"/>
    <dgm:cxn modelId="{254D11BE-DC18-499A-99C2-71548C72F897}" type="presParOf" srcId="{2ACEFA54-188E-43C4-BF70-AF9D6867D4A6}" destId="{60E4589E-CAC1-4F58-87DE-718FB44D5F2C}" srcOrd="1" destOrd="0" presId="urn:microsoft.com/office/officeart/2005/8/layout/hierarchy2"/>
    <dgm:cxn modelId="{AE1941A1-0FBE-4CA0-AB3C-4A139629F2EE}" type="presParOf" srcId="{D36F8717-F7EA-4BD1-98F4-B5A116896ED6}" destId="{A740A4F1-920F-4802-8165-A401BF970844}" srcOrd="2" destOrd="0" presId="urn:microsoft.com/office/officeart/2005/8/layout/hierarchy2"/>
    <dgm:cxn modelId="{15392088-7798-4CBB-9485-D6A81A2C9F54}" type="presParOf" srcId="{A740A4F1-920F-4802-8165-A401BF970844}" destId="{67F895C7-DED5-4137-81FE-7A9BA887FF07}" srcOrd="0" destOrd="0" presId="urn:microsoft.com/office/officeart/2005/8/layout/hierarchy2"/>
    <dgm:cxn modelId="{48938E8D-E4EF-484F-A54E-14B2DC32C5AF}" type="presParOf" srcId="{D36F8717-F7EA-4BD1-98F4-B5A116896ED6}" destId="{44695446-C06E-403B-88B9-385E62381C98}" srcOrd="3" destOrd="0" presId="urn:microsoft.com/office/officeart/2005/8/layout/hierarchy2"/>
    <dgm:cxn modelId="{90C3BED0-BB73-429E-A321-0C446297BD8B}" type="presParOf" srcId="{44695446-C06E-403B-88B9-385E62381C98}" destId="{ADD27880-1D01-46D9-BB85-08FA65FF3AA1}" srcOrd="0" destOrd="0" presId="urn:microsoft.com/office/officeart/2005/8/layout/hierarchy2"/>
    <dgm:cxn modelId="{8E252D1A-0FA0-44DB-AFE1-23AF70FCFEA1}" type="presParOf" srcId="{44695446-C06E-403B-88B9-385E62381C98}" destId="{A46A2DD1-BB97-47BD-B357-0178901AA6FF}" srcOrd="1" destOrd="0" presId="urn:microsoft.com/office/officeart/2005/8/layout/hierarchy2"/>
    <dgm:cxn modelId="{F642AD04-DAE2-426C-ABC3-7416FA1DDDC2}" type="presParOf" srcId="{D36F8717-F7EA-4BD1-98F4-B5A116896ED6}" destId="{2F47B5E0-F244-4884-A423-792535AC5F87}" srcOrd="4" destOrd="0" presId="urn:microsoft.com/office/officeart/2005/8/layout/hierarchy2"/>
    <dgm:cxn modelId="{F6231D77-22AE-498B-AD93-1ED6A67CE1AB}" type="presParOf" srcId="{2F47B5E0-F244-4884-A423-792535AC5F87}" destId="{21C2875E-FC41-4520-BFDB-07D0A32CB184}" srcOrd="0" destOrd="0" presId="urn:microsoft.com/office/officeart/2005/8/layout/hierarchy2"/>
    <dgm:cxn modelId="{A62DFFD7-000C-4A12-AFA5-7A3046EE6796}" type="presParOf" srcId="{D36F8717-F7EA-4BD1-98F4-B5A116896ED6}" destId="{C0A659E9-E367-4819-BBD5-A0749D2E2DCF}" srcOrd="5" destOrd="0" presId="urn:microsoft.com/office/officeart/2005/8/layout/hierarchy2"/>
    <dgm:cxn modelId="{0B996FEB-EA75-4936-A289-60A2FBE5C2D4}" type="presParOf" srcId="{C0A659E9-E367-4819-BBD5-A0749D2E2DCF}" destId="{FE9D2E2E-FD2C-4129-B100-698BC952264E}" srcOrd="0" destOrd="0" presId="urn:microsoft.com/office/officeart/2005/8/layout/hierarchy2"/>
    <dgm:cxn modelId="{B7990793-4CFE-4E67-9667-108E56C2FC4F}" type="presParOf" srcId="{C0A659E9-E367-4819-BBD5-A0749D2E2DCF}" destId="{0980CF06-A1FB-42EA-A5CE-C3E968DC0E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A47BC-B7A2-4947-94B1-405FF27B80DA}">
      <dsp:nvSpPr>
        <dsp:cNvPr id="0" name=""/>
        <dsp:cNvSpPr/>
      </dsp:nvSpPr>
      <dsp:spPr>
        <a:xfrm>
          <a:off x="7292" y="1350764"/>
          <a:ext cx="2020942" cy="1010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smtClean="0">
              <a:latin typeface="NikoshBAN" panose="02000000000000000000" pitchFamily="2" charset="0"/>
              <a:cs typeface="NikoshBAN" panose="02000000000000000000" pitchFamily="2" charset="0"/>
            </a:rPr>
            <a:t>চোখ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88" y="1380360"/>
        <a:ext cx="1961750" cy="951279"/>
      </dsp:txXfrm>
    </dsp:sp>
    <dsp:sp modelId="{908266C3-10B6-4D40-929C-F466E73EB89D}">
      <dsp:nvSpPr>
        <dsp:cNvPr id="0" name=""/>
        <dsp:cNvSpPr/>
      </dsp:nvSpPr>
      <dsp:spPr>
        <a:xfrm rot="18554970">
          <a:off x="1723320" y="1194477"/>
          <a:ext cx="1660293" cy="37317"/>
        </a:xfrm>
        <a:custGeom>
          <a:avLst/>
          <a:gdLst/>
          <a:ahLst/>
          <a:cxnLst/>
          <a:rect l="0" t="0" r="0" b="0"/>
          <a:pathLst>
            <a:path>
              <a:moveTo>
                <a:pt x="0" y="18658"/>
              </a:moveTo>
              <a:lnTo>
                <a:pt x="1660293" y="1865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/>
        </a:p>
      </dsp:txBody>
      <dsp:txXfrm>
        <a:off x="2511960" y="1171628"/>
        <a:ext cx="83014" cy="83014"/>
      </dsp:txXfrm>
    </dsp:sp>
    <dsp:sp modelId="{40F6F854-FDE0-4E90-95DA-AF245331B4AE}">
      <dsp:nvSpPr>
        <dsp:cNvPr id="0" name=""/>
        <dsp:cNvSpPr/>
      </dsp:nvSpPr>
      <dsp:spPr>
        <a:xfrm>
          <a:off x="3078700" y="65035"/>
          <a:ext cx="3141938" cy="1010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১)চোখের পাতা 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8296" y="94631"/>
        <a:ext cx="3082746" cy="951279"/>
      </dsp:txXfrm>
    </dsp:sp>
    <dsp:sp modelId="{C0C1DCCF-9158-4BC9-83E8-A615C55F3BAA}">
      <dsp:nvSpPr>
        <dsp:cNvPr id="0" name=""/>
        <dsp:cNvSpPr/>
      </dsp:nvSpPr>
      <dsp:spPr>
        <a:xfrm rot="94773">
          <a:off x="2028022" y="1852746"/>
          <a:ext cx="1117702" cy="37317"/>
        </a:xfrm>
        <a:custGeom>
          <a:avLst/>
          <a:gdLst/>
          <a:ahLst/>
          <a:cxnLst/>
          <a:rect l="0" t="0" r="0" b="0"/>
          <a:pathLst>
            <a:path>
              <a:moveTo>
                <a:pt x="0" y="18658"/>
              </a:moveTo>
              <a:lnTo>
                <a:pt x="1117702" y="1865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/>
        </a:p>
      </dsp:txBody>
      <dsp:txXfrm>
        <a:off x="2558931" y="1843462"/>
        <a:ext cx="55885" cy="55885"/>
      </dsp:txXfrm>
    </dsp:sp>
    <dsp:sp modelId="{97D66A6D-FF6C-41FF-8A7D-74F633FFE67F}">
      <dsp:nvSpPr>
        <dsp:cNvPr id="0" name=""/>
        <dsp:cNvSpPr/>
      </dsp:nvSpPr>
      <dsp:spPr>
        <a:xfrm>
          <a:off x="3145512" y="1334551"/>
          <a:ext cx="3053886" cy="1104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smtClean="0">
              <a:latin typeface="NikoshBAN" panose="02000000000000000000" pitchFamily="2" charset="0"/>
              <a:cs typeface="NikoshBAN" panose="02000000000000000000" pitchFamily="2" charset="0"/>
            </a:rPr>
            <a:t>২)কনজাংকটিভা 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7862" y="1366901"/>
        <a:ext cx="2989186" cy="1039815"/>
      </dsp:txXfrm>
    </dsp:sp>
    <dsp:sp modelId="{7148F505-18E8-4FC6-B980-704DF905386E}">
      <dsp:nvSpPr>
        <dsp:cNvPr id="0" name=""/>
        <dsp:cNvSpPr/>
      </dsp:nvSpPr>
      <dsp:spPr>
        <a:xfrm rot="2985428">
          <a:off x="1722146" y="2497399"/>
          <a:ext cx="1729454" cy="37317"/>
        </a:xfrm>
        <a:custGeom>
          <a:avLst/>
          <a:gdLst/>
          <a:ahLst/>
          <a:cxnLst/>
          <a:rect l="0" t="0" r="0" b="0"/>
          <a:pathLst>
            <a:path>
              <a:moveTo>
                <a:pt x="0" y="18658"/>
              </a:moveTo>
              <a:lnTo>
                <a:pt x="1729454" y="1865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0" kern="1200"/>
        </a:p>
      </dsp:txBody>
      <dsp:txXfrm>
        <a:off x="2543637" y="2472821"/>
        <a:ext cx="86472" cy="86472"/>
      </dsp:txXfrm>
    </dsp:sp>
    <dsp:sp modelId="{740A8AEE-A7BC-4D5E-855E-3D3245802BD5}">
      <dsp:nvSpPr>
        <dsp:cNvPr id="0" name=""/>
        <dsp:cNvSpPr/>
      </dsp:nvSpPr>
      <dsp:spPr>
        <a:xfrm>
          <a:off x="3145512" y="2670879"/>
          <a:ext cx="2772631" cy="1010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smtClean="0">
              <a:latin typeface="NikoshBAN" panose="02000000000000000000" pitchFamily="2" charset="0"/>
              <a:cs typeface="NikoshBAN" panose="02000000000000000000" pitchFamily="2" charset="0"/>
            </a:rPr>
            <a:t>৩) অক্ষি গোলক 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5108" y="2700475"/>
        <a:ext cx="2713439" cy="951279"/>
      </dsp:txXfrm>
    </dsp:sp>
    <dsp:sp modelId="{D3654129-7604-492F-A1FA-E31C90E4F6F6}">
      <dsp:nvSpPr>
        <dsp:cNvPr id="0" name=""/>
        <dsp:cNvSpPr/>
      </dsp:nvSpPr>
      <dsp:spPr>
        <a:xfrm rot="17485302">
          <a:off x="5484098" y="2520910"/>
          <a:ext cx="1367567" cy="37317"/>
        </a:xfrm>
        <a:custGeom>
          <a:avLst/>
          <a:gdLst/>
          <a:ahLst/>
          <a:cxnLst/>
          <a:rect l="0" t="0" r="0" b="0"/>
          <a:pathLst>
            <a:path>
              <a:moveTo>
                <a:pt x="0" y="18658"/>
              </a:moveTo>
              <a:lnTo>
                <a:pt x="1367567" y="1865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/>
        </a:p>
      </dsp:txBody>
      <dsp:txXfrm>
        <a:off x="6133693" y="2505379"/>
        <a:ext cx="68378" cy="68378"/>
      </dsp:txXfrm>
    </dsp:sp>
    <dsp:sp modelId="{D0D430E9-36C9-435E-A342-6DAAED6448DA}">
      <dsp:nvSpPr>
        <dsp:cNvPr id="0" name=""/>
        <dsp:cNvSpPr/>
      </dsp:nvSpPr>
      <dsp:spPr>
        <a:xfrm>
          <a:off x="6417620" y="1397786"/>
          <a:ext cx="2020942" cy="1010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smtClean="0">
              <a:latin typeface="NikoshBAN" panose="02000000000000000000" pitchFamily="2" charset="0"/>
              <a:cs typeface="NikoshBAN" panose="02000000000000000000" pitchFamily="2" charset="0"/>
            </a:rPr>
            <a:t>ক)স্ক্লেরা 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47216" y="1427382"/>
        <a:ext cx="1961750" cy="951279"/>
      </dsp:txXfrm>
    </dsp:sp>
    <dsp:sp modelId="{A740A4F1-920F-4802-8165-A401BF970844}">
      <dsp:nvSpPr>
        <dsp:cNvPr id="0" name=""/>
        <dsp:cNvSpPr/>
      </dsp:nvSpPr>
      <dsp:spPr>
        <a:xfrm rot="168704">
          <a:off x="5917860" y="3169016"/>
          <a:ext cx="471305" cy="37317"/>
        </a:xfrm>
        <a:custGeom>
          <a:avLst/>
          <a:gdLst/>
          <a:ahLst/>
          <a:cxnLst/>
          <a:rect l="0" t="0" r="0" b="0"/>
          <a:pathLst>
            <a:path>
              <a:moveTo>
                <a:pt x="0" y="18658"/>
              </a:moveTo>
              <a:lnTo>
                <a:pt x="471305" y="1865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/>
        </a:p>
      </dsp:txBody>
      <dsp:txXfrm>
        <a:off x="6141730" y="3175892"/>
        <a:ext cx="23565" cy="23565"/>
      </dsp:txXfrm>
    </dsp:sp>
    <dsp:sp modelId="{ADD27880-1D01-46D9-BB85-08FA65FF3AA1}">
      <dsp:nvSpPr>
        <dsp:cNvPr id="0" name=""/>
        <dsp:cNvSpPr/>
      </dsp:nvSpPr>
      <dsp:spPr>
        <a:xfrm>
          <a:off x="6388882" y="2693998"/>
          <a:ext cx="2020942" cy="1010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smtClean="0">
              <a:latin typeface="NikoshBAN" panose="02000000000000000000" pitchFamily="2" charset="0"/>
              <a:cs typeface="NikoshBAN" panose="02000000000000000000" pitchFamily="2" charset="0"/>
            </a:rPr>
            <a:t> খ)কোরয়েড 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18478" y="2723594"/>
        <a:ext cx="1961750" cy="951279"/>
      </dsp:txXfrm>
    </dsp:sp>
    <dsp:sp modelId="{2F47B5E0-F244-4884-A423-792535AC5F87}">
      <dsp:nvSpPr>
        <dsp:cNvPr id="0" name=""/>
        <dsp:cNvSpPr/>
      </dsp:nvSpPr>
      <dsp:spPr>
        <a:xfrm rot="4031322">
          <a:off x="5522018" y="3753802"/>
          <a:ext cx="1293890" cy="37317"/>
        </a:xfrm>
        <a:custGeom>
          <a:avLst/>
          <a:gdLst/>
          <a:ahLst/>
          <a:cxnLst/>
          <a:rect l="0" t="0" r="0" b="0"/>
          <a:pathLst>
            <a:path>
              <a:moveTo>
                <a:pt x="0" y="18658"/>
              </a:moveTo>
              <a:lnTo>
                <a:pt x="1293890" y="1865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dirty="0"/>
        </a:p>
      </dsp:txBody>
      <dsp:txXfrm>
        <a:off x="6136616" y="3740113"/>
        <a:ext cx="64694" cy="64694"/>
      </dsp:txXfrm>
    </dsp:sp>
    <dsp:sp modelId="{FE9D2E2E-FD2C-4129-B100-698BC952264E}">
      <dsp:nvSpPr>
        <dsp:cNvPr id="0" name=""/>
        <dsp:cNvSpPr/>
      </dsp:nvSpPr>
      <dsp:spPr>
        <a:xfrm>
          <a:off x="6419782" y="3863570"/>
          <a:ext cx="2020942" cy="1010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smtClean="0">
              <a:latin typeface="NikoshBAN" panose="02000000000000000000" pitchFamily="2" charset="0"/>
              <a:cs typeface="NikoshBAN" panose="02000000000000000000" pitchFamily="2" charset="0"/>
            </a:rPr>
            <a:t>গ)রেটিনা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49378" y="3893166"/>
        <a:ext cx="1961750" cy="951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0024-0083-406C-8FCD-C41461F9481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986B6-B300-4D44-9226-2D612FEA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2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0A9E-57CC-4882-B1E4-547C946FC2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5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6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2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9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7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AA44-213D-4266-830A-56FFA7073AC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kowsarahmed1980@gmail.com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6145" y="956784"/>
            <a:ext cx="541971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2728" y="3645782"/>
            <a:ext cx="3581597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88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 </a:t>
            </a:r>
            <a:endParaRPr lang="en-US" sz="88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4453608-3F2D-45B3-BE51-35584F9CE1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6064157" y="0"/>
            <a:ext cx="6127844" cy="6906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80B7770-FF4C-409B-B416-75EA16B85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61"/>
          <a:stretch/>
        </p:blipFill>
        <p:spPr>
          <a:xfrm>
            <a:off x="-1" y="0"/>
            <a:ext cx="6127845" cy="690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623711" y="1085088"/>
          <a:ext cx="8445855" cy="487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623890" y="313796"/>
            <a:ext cx="6583680" cy="6856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490" y="1016702"/>
            <a:ext cx="2438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484" y="916462"/>
            <a:ext cx="39624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আবরন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5484" y="2453898"/>
            <a:ext cx="39624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7059" y="3979888"/>
            <a:ext cx="39624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ধূলাবালি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2253337"/>
            <a:ext cx="3438144" cy="26612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3" name="Straight Arrow Connector 12"/>
          <p:cNvCxnSpPr/>
          <p:nvPr/>
        </p:nvCxnSpPr>
        <p:spPr>
          <a:xfrm rot="16200000" flipH="1">
            <a:off x="3248590" y="2139830"/>
            <a:ext cx="1371600" cy="531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j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1280" y="1422397"/>
            <a:ext cx="3254328" cy="220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855682" y="4241798"/>
            <a:ext cx="22860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কনজাংকটিভা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9482" y="965198"/>
            <a:ext cx="3429000" cy="1200329"/>
          </a:xfrm>
          <a:prstGeom prst="wedgeRectCallout">
            <a:avLst>
              <a:gd name="adj1" fmla="val -69654"/>
              <a:gd name="adj2" fmla="val 8375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9482" y="2870198"/>
            <a:ext cx="3429000" cy="1200329"/>
          </a:xfrm>
          <a:prstGeom prst="wedgeRectCallout">
            <a:avLst>
              <a:gd name="adj1" fmla="val -70636"/>
              <a:gd name="adj2" fmla="val -5123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প্রদাহকে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চোখ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9482" y="4698998"/>
            <a:ext cx="3429000" cy="1200329"/>
          </a:xfrm>
          <a:prstGeom prst="wedgeRectCallout">
            <a:avLst>
              <a:gd name="adj1" fmla="val -82782"/>
              <a:gd name="adj2" fmla="val -1118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1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eball.jpg"/>
          <p:cNvPicPr>
            <a:picLocks noChangeAspect="1"/>
          </p:cNvPicPr>
          <p:nvPr/>
        </p:nvPicPr>
        <p:blipFill>
          <a:blip r:embed="rId2" cstate="print"/>
          <a:srcRect b="8475"/>
          <a:stretch>
            <a:fillRect/>
          </a:stretch>
        </p:blipFill>
        <p:spPr>
          <a:xfrm flipH="1">
            <a:off x="2648594" y="1255338"/>
            <a:ext cx="3206496" cy="31365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959490" y="4391877"/>
            <a:ext cx="2895600" cy="983873"/>
          </a:xfrm>
          <a:prstGeom prst="cloudCallout">
            <a:avLst>
              <a:gd name="adj1" fmla="val -4087"/>
              <a:gd name="adj2" fmla="val 15993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অক্ষিগোলক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1121227"/>
            <a:ext cx="4038600" cy="120032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2128" y="2667001"/>
            <a:ext cx="4038600" cy="64633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6196" y="3657601"/>
            <a:ext cx="4004604" cy="120032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20202"/>
            <a:ext cx="3505200" cy="345867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H="1">
            <a:off x="5989320" y="1363519"/>
            <a:ext cx="3224284" cy="230833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13604" y="1024089"/>
            <a:ext cx="97155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স্ক্লেরা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1774" y="1587659"/>
            <a:ext cx="2823381" cy="44012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স্ক্লেরাঃ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অক্ষি গোলকের বাইরের সাদা, শক্ত ও পাতলা স্তর। এটি চোখের আকৃতি রক্ষা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74064" y="2672802"/>
            <a:ext cx="935937" cy="0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98556" y="2329831"/>
            <a:ext cx="1306773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935" y="4425403"/>
            <a:ext cx="4340352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স্ক্লেরার সামনের চকচকে অংশটি। এর ভিতর দিয়ে আলো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চোখের ভিতর  ঢোকে।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3424" y="59753"/>
            <a:ext cx="3657600" cy="1171277"/>
          </a:xfrm>
          <a:prstGeom prst="cloudCallout">
            <a:avLst>
              <a:gd name="adj1" fmla="val -4087"/>
              <a:gd name="adj2" fmla="val 1599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অক্ষিগোলক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322"/>
            <a:ext cx="12192000" cy="9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77" y="457200"/>
            <a:ext cx="3505200" cy="345867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>
            <a:off x="2545077" y="1371600"/>
            <a:ext cx="1284632" cy="549464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53871" y="1094218"/>
            <a:ext cx="130677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6313" y="460131"/>
            <a:ext cx="3090461" cy="35394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কর্নিয়ার পেছনে কালো গোলাকার পর্দা থাকে,একে আইরিশ বলে। একে আমরা চোখের মণি বলে থাকি।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83533" y="2121409"/>
            <a:ext cx="1533144" cy="39519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8223" y="1894149"/>
            <a:ext cx="130677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8861" y="4097042"/>
            <a:ext cx="3725446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পিউপিলঃ 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আইরিশের মাঝখানে একটি ছিদ্র থাকে,একে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পিউপিল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33027" y="2227953"/>
            <a:ext cx="1531251" cy="2514603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39886" y="4738396"/>
            <a:ext cx="130677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পিউপিল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0173" y="4092064"/>
            <a:ext cx="4726775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পিউপিলের পিছনে একটি দ্বি-উত্তল লেন্স থাকে। লেন্সের মাঝখানের দুই দিক উঁচু আর আগাটা সরু।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10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68" y="1095406"/>
            <a:ext cx="3505200" cy="345867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>
            <a:off x="5238632" y="1963278"/>
            <a:ext cx="2362200" cy="1588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2279" y="1678693"/>
            <a:ext cx="130677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2516" y="2799752"/>
            <a:ext cx="3276600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রেটিনা অক্ষিগোলকের সবচেয়ে ভিতরের স্তর।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64" y="1120277"/>
            <a:ext cx="2012961" cy="46150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32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2729" y="3015770"/>
            <a:ext cx="6373798" cy="797743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কয়টি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অংশ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4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53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60912" y="268305"/>
            <a:ext cx="2555769" cy="58730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যত্ন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healthy-eating3-saidaon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0620" y="1049381"/>
            <a:ext cx="2484120" cy="2520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407150" y="1125582"/>
            <a:ext cx="4170536" cy="1328023"/>
          </a:xfrm>
          <a:prstGeom prst="wedgeRoundRectCallout">
            <a:avLst>
              <a:gd name="adj1" fmla="val -52869"/>
              <a:gd name="adj2" fmla="val 74806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নিয়মিত সবুজ শাকসবজি ও রঙ্গিন ফলমুল খাওয়া।</a:t>
            </a:r>
          </a:p>
        </p:txBody>
      </p:sp>
      <p:pic>
        <p:nvPicPr>
          <p:cNvPr id="17" name="Picture 16" descr="Eye-Care-Tips-washing-ey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9142" y="2647373"/>
            <a:ext cx="2828544" cy="29919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6661" y="3722913"/>
            <a:ext cx="3970020" cy="2009061"/>
          </a:xfrm>
          <a:prstGeom prst="wedgeRoundRectCallout">
            <a:avLst>
              <a:gd name="adj1" fmla="val 62859"/>
              <a:gd name="adj2" fmla="val -304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 থেকে উঠে ও বাইরের থেকে আসার পর অবশ্যই পরিস্কার পানি দিয়ে ধুয়ে চোখ দুটি পরিস্কার করা।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2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ar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1836" y="1418940"/>
            <a:ext cx="2466975" cy="2743200"/>
          </a:xfrm>
          <a:prstGeom prst="rect">
            <a:avLst/>
          </a:prstGeom>
        </p:spPr>
      </p:pic>
      <p:pic>
        <p:nvPicPr>
          <p:cNvPr id="8" name="Picture 7" descr="eca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6497" y="3019871"/>
            <a:ext cx="2917296" cy="2819400"/>
          </a:xfrm>
          <a:prstGeom prst="rect">
            <a:avLst/>
          </a:prstGeom>
        </p:spPr>
      </p:pic>
      <p:sp>
        <p:nvSpPr>
          <p:cNvPr id="9" name="Horizontal Scroll 8">
            <a:hlinkClick r:id="" action="ppaction://noaction" highlightClick="1"/>
          </p:cNvPr>
          <p:cNvSpPr/>
          <p:nvPr/>
        </p:nvSpPr>
        <p:spPr>
          <a:xfrm>
            <a:off x="2798608" y="73789"/>
            <a:ext cx="2633429" cy="1104245"/>
          </a:xfrm>
          <a:prstGeom prst="horizontalScroll">
            <a:avLst>
              <a:gd name="adj" fmla="val 25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 যত্ন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1178034"/>
            <a:ext cx="4297680" cy="1532334"/>
          </a:xfrm>
          <a:prstGeom prst="wedgeRoundRectCallout">
            <a:avLst>
              <a:gd name="adj1" fmla="val -53398"/>
              <a:gd name="adj2" fmla="val 73317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হাত দিয়ে চোখ না চোলকানো 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 দিয়ে চোখ মোছার পরিবর্তে পরিষ্কার কাপড় ব্যবহার করা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1836" y="4429571"/>
            <a:ext cx="3671365" cy="1191816"/>
          </a:xfrm>
          <a:prstGeom prst="wedgeRoundRectCallout">
            <a:avLst>
              <a:gd name="adj1" fmla="val 65213"/>
              <a:gd name="adj2" fmla="val -56386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রোদ্রের তাপ থেকে চোখকে রক্ষা করা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6275"/>
            <a:ext cx="12192000" cy="15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273856" y="350130"/>
            <a:ext cx="5634445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ysClr val="windowText" lastClr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ysClr val="windowText" lastClr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51798" y="1414978"/>
            <a:ext cx="1793631" cy="4419600"/>
            <a:chOff x="5151798" y="1414978"/>
            <a:chExt cx="1793631" cy="4419600"/>
          </a:xfrm>
        </p:grpSpPr>
        <p:sp>
          <p:nvSpPr>
            <p:cNvPr id="2" name="Oval 1"/>
            <p:cNvSpPr/>
            <p:nvPr/>
          </p:nvSpPr>
          <p:spPr>
            <a:xfrm>
              <a:off x="5151798" y="2647569"/>
              <a:ext cx="1793631" cy="178307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59842" y="1414978"/>
              <a:ext cx="0" cy="4419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122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9074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354820" y="1280009"/>
            <a:ext cx="4416470" cy="4518197"/>
            <a:chOff x="7659518" y="1316380"/>
            <a:chExt cx="3169386" cy="4518197"/>
          </a:xfrm>
        </p:grpSpPr>
        <p:sp>
          <p:nvSpPr>
            <p:cNvPr id="19" name="TextBox 6"/>
            <p:cNvSpPr txBox="1"/>
            <p:nvPr/>
          </p:nvSpPr>
          <p:spPr>
            <a:xfrm>
              <a:off x="7917864" y="3449786"/>
              <a:ext cx="255271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ছয়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t="3763" r="7284" b="6064"/>
            <a:stretch/>
          </p:blipFill>
          <p:spPr>
            <a:xfrm>
              <a:off x="8607970" y="1797269"/>
              <a:ext cx="1133703" cy="148196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25" name="Flowchart: Delay 24"/>
            <p:cNvSpPr/>
            <p:nvPr/>
          </p:nvSpPr>
          <p:spPr>
            <a:xfrm rot="16200000">
              <a:off x="6985112" y="1990786"/>
              <a:ext cx="4518197" cy="3169386"/>
            </a:xfrm>
            <a:prstGeom prst="flowChartDelay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1547" y="1198768"/>
            <a:ext cx="4607284" cy="4586872"/>
            <a:chOff x="415480" y="1247706"/>
            <a:chExt cx="4607284" cy="4586872"/>
          </a:xfrm>
          <a:noFill/>
        </p:grpSpPr>
        <p:sp>
          <p:nvSpPr>
            <p:cNvPr id="27" name="Flowchart: Delay 26"/>
            <p:cNvSpPr/>
            <p:nvPr/>
          </p:nvSpPr>
          <p:spPr>
            <a:xfrm rot="16200000">
              <a:off x="425686" y="1237500"/>
              <a:ext cx="4586872" cy="4607284"/>
            </a:xfrm>
            <a:prstGeom prst="flowChartDelay">
              <a:avLst/>
            </a:prstGeom>
            <a:grp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6"/>
            <a:stretch/>
          </p:blipFill>
          <p:spPr>
            <a:xfrm>
              <a:off x="2002387" y="1570349"/>
              <a:ext cx="1394721" cy="1708880"/>
            </a:xfrm>
            <a:prstGeom prst="rect">
              <a:avLst/>
            </a:prstGeom>
            <a:grpFill/>
          </p:spPr>
        </p:pic>
        <p:sp>
          <p:nvSpPr>
            <p:cNvPr id="29" name="TextBox 25"/>
            <p:cNvSpPr txBox="1"/>
            <p:nvPr/>
          </p:nvSpPr>
          <p:spPr>
            <a:xfrm>
              <a:off x="415480" y="3570046"/>
              <a:ext cx="4429716" cy="2246769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কাওছার মিয়া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৭৪ নং খাড়াকান্দি স</a:t>
              </a:r>
              <a:r>
                <a:rPr lang="en-US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প্রাঃ বিদ্যালয়।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শিবচর, মাদারিপুর।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>
                  <a:ln w="0"/>
                  <a:solidFill>
                    <a:schemeClr val="tx1"/>
                  </a:solidFill>
                  <a:latin typeface="+mj-lt"/>
                  <a:cs typeface="NikoshBAN" panose="02000000000000000000" pitchFamily="2" charset="0"/>
                  <a:hlinkClick r:id="rId5"/>
                </a:rPr>
                <a:t>kowsarahmed1980@gmail.com</a:t>
              </a:r>
              <a:r>
                <a:rPr lang="en-US" sz="20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68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5" y="1750423"/>
            <a:ext cx="1955400" cy="5547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2416" y="2791411"/>
            <a:ext cx="6367161" cy="913238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কিভাবে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যত্ন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নেওয়া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475"/>
            <a:ext cx="12192000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96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777" y="1071156"/>
            <a:ext cx="1776549" cy="539206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745" y="1936169"/>
            <a:ext cx="6110614" cy="262420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সংবেদি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চোখ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চোখ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475"/>
            <a:ext cx="12192000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0371" y="2969198"/>
            <a:ext cx="7731369" cy="707886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5896" y="1383219"/>
            <a:ext cx="282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BD" sz="4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48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096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555" y="436244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8000">
                <a:solidFill>
                  <a:srgbClr val="FF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7925" y="502441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9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37" y="296326"/>
            <a:ext cx="2359155" cy="2750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59" y="296326"/>
            <a:ext cx="2780909" cy="2750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3533" y="302644"/>
            <a:ext cx="2558404" cy="2744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51" y="3106333"/>
            <a:ext cx="3271836" cy="199249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683532" y="5308463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 descr="toung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9173" y="3124471"/>
            <a:ext cx="3342764" cy="1992493"/>
          </a:xfrm>
          <a:prstGeom prst="rect">
            <a:avLst/>
          </a:prstGeom>
        </p:spPr>
      </p:pic>
      <p:sp>
        <p:nvSpPr>
          <p:cNvPr id="29" name="Subtitle 2"/>
          <p:cNvSpPr txBox="1">
            <a:spLocks/>
          </p:cNvSpPr>
          <p:nvPr/>
        </p:nvSpPr>
        <p:spPr>
          <a:xfrm>
            <a:off x="2447006" y="5356548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565269" y="5326601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203598" y="5308463"/>
            <a:ext cx="9817867" cy="8142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 অঙ্গ বা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2571717" y="5281438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2447007" y="5242789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চোখ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2673647" y="5193434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চোখ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2210480" y="5211572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চোখ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20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44" grpId="0"/>
      <p:bldP spid="44" grpId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4540" y="907369"/>
            <a:ext cx="2090056" cy="616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9142" y="2660470"/>
            <a:ext cx="5791200" cy="146515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CC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1393" y="2699659"/>
            <a:ext cx="5791200" cy="14651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4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9173" y="1345474"/>
            <a:ext cx="2053375" cy="564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6203" y="2380208"/>
            <a:ext cx="8655654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চোখ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7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9332" y="3239589"/>
            <a:ext cx="4935582" cy="58439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প্রশ্নঃ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সংবেদী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অঙ্গ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8053" y="2254513"/>
            <a:ext cx="9270275" cy="255454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যে সব অঙ্গ বাইরের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উদ্দী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পনায় সাড়া দেয় তাকে সংবেদী অঙ্গ বলে। 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চোখ, কান, নাক, জি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হ্বা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ও ত্বক। এ সব অঙ্গ দিয়ে আমরা দেখি, শুনি, ঘ্রান নিই, খাবারের স্বাদ এবং তাপ চাপ ঠা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ন্ডা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গরম অনুভব করি।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4.58333E-6 -0.31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8251" y="1964788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06" y="2044700"/>
            <a:ext cx="3467455" cy="35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3299" y="989763"/>
            <a:ext cx="386656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চোখ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89" y="989763"/>
            <a:ext cx="5898524" cy="49216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চোখ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দর্শনেন্দ্রীয়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সংবেদী অঙ্গ।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চোখ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চোখ না থাকলে আমরা কোন কিছু দেখতে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পেতাম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না।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কোটরের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চোখ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চোখ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পেশিগুলোর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চোখ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অশ্রু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114" y="1992226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চোখ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583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 animBg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250" y="954174"/>
            <a:ext cx="1978837" cy="9155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7525" y="3063711"/>
            <a:ext cx="5047409" cy="8001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72" y="470263"/>
            <a:ext cx="5525589" cy="58565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 কিভাবে কাজ করে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84" y="1447800"/>
            <a:ext cx="7271766" cy="3819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318"/>
            <a:ext cx="12192000" cy="12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589</Words>
  <Application>Microsoft Office PowerPoint</Application>
  <PresentationFormat>Widescreen</PresentationFormat>
  <Paragraphs>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SutonnyMJ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চোখ কিভাবে কাজ করে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চোখের যত্ন</vt:lpstr>
      <vt:lpstr>PowerPoint Presentation</vt:lpstr>
      <vt:lpstr>দলীয় কাজ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Kowsar Miah</dc:creator>
  <cp:lastModifiedBy>Mohammad Kowsar Miah</cp:lastModifiedBy>
  <cp:revision>6</cp:revision>
  <dcterms:created xsi:type="dcterms:W3CDTF">2020-08-07T04:23:05Z</dcterms:created>
  <dcterms:modified xsi:type="dcterms:W3CDTF">2020-09-16T15:08:29Z</dcterms:modified>
</cp:coreProperties>
</file>