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3" r:id="rId9"/>
    <p:sldId id="264" r:id="rId10"/>
    <p:sldId id="262" r:id="rId11"/>
    <p:sldId id="276" r:id="rId12"/>
    <p:sldId id="265" r:id="rId13"/>
    <p:sldId id="266" r:id="rId14"/>
    <p:sldId id="267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4EAA-E490-4D69-97CC-5938FD7B8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8D979-A213-4CA9-8C13-1AB8BEDD9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37A8F-EAA0-4082-A903-F9665EA1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9F7-45E0-4844-9724-207483E61D53}" type="datetimeFigureOut">
              <a:rPr lang="en-US" smtClean="0"/>
              <a:t>2020-09-16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A53FF-06E2-4EB7-B019-CC405A3E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9D43E-9E0F-48FD-96FB-10A3851C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E00-2EE0-4256-9C1E-6D11E3A75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5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48A9-CCD3-4001-BCF8-ECE2BD79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3A27A-2B8D-4556-B022-EC0713FED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BF218-D965-42F5-8E05-CC93A11E7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9F7-45E0-4844-9724-207483E61D53}" type="datetimeFigureOut">
              <a:rPr lang="en-US" smtClean="0"/>
              <a:t>2020-09-16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AFEBB-41DD-4764-9B1D-D57BE19A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14E25-225B-424F-96BD-CB39BBA5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E00-2EE0-4256-9C1E-6D11E3A75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2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90566-44B5-4000-9FED-58852778B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68C3D-1D13-41D5-AABC-32AC48AA4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06D75-9F68-4611-B21D-41F1EB24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9F7-45E0-4844-9724-207483E61D53}" type="datetimeFigureOut">
              <a:rPr lang="en-US" smtClean="0"/>
              <a:t>2020-09-16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8D194-E8AD-4069-92C0-80F08EDA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F75CE-A305-4468-B816-12F91F3E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E00-2EE0-4256-9C1E-6D11E3A75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1ADF-8D28-4D95-B6B2-AEF12F13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E0D83-880D-4E0D-859B-25B15EF3C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EE8D1-D0EB-4A9C-8D5E-D86C64DE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9F7-45E0-4844-9724-207483E61D53}" type="datetimeFigureOut">
              <a:rPr lang="en-US" smtClean="0"/>
              <a:t>2020-09-16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0344C-1357-49D7-9422-F0797077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15A55-BCD1-4AAF-B630-3952F098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E00-2EE0-4256-9C1E-6D11E3A75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1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0256-44A9-49A5-B713-375A1003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2AA8B-ABF7-47B4-B627-D893DEA33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76FE1-2176-4439-B501-927D3A92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9F7-45E0-4844-9724-207483E61D53}" type="datetimeFigureOut">
              <a:rPr lang="en-US" smtClean="0"/>
              <a:t>2020-09-16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9CD2E-0C4D-4DF7-BA0A-7C79761E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DA93F-6963-47A7-9D87-0B6236CB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E00-2EE0-4256-9C1E-6D11E3A75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4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E0C6-DAAE-4506-8EAE-1C5FCF3D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39301-D532-43EB-A4F5-AABB6B169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4E742-2509-41A1-8A08-6A0DB3807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3090D-9166-40C2-B3BF-D4C36009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9F7-45E0-4844-9724-207483E61D53}" type="datetimeFigureOut">
              <a:rPr lang="en-US" smtClean="0"/>
              <a:t>2020-09-16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A4D7-8677-4351-80DD-E96B1D96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F2BE7-12FF-4297-95BC-9CBA93CE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E00-2EE0-4256-9C1E-6D11E3A75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8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EAA1-3171-4A9B-84E6-E3FFCBC9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D2161-1B8E-47C6-A0CA-4B90E68D4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33248-11AB-4B2C-B79F-F3CF1448B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6946F-278C-426B-91B4-6B457E082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064EF-6B5A-4D16-A3E8-056B3EF2B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5D1F87-94C3-40BD-98A2-95396953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9F7-45E0-4844-9724-207483E61D53}" type="datetimeFigureOut">
              <a:rPr lang="en-US" smtClean="0"/>
              <a:t>2020-09-16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4DE60-3E2A-47C7-A64A-138EE5A0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3DC348-D15E-49AC-B7D7-4292F610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E00-2EE0-4256-9C1E-6D11E3A75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7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EBFCC-124D-4B46-B310-0F05518F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6FCD4-F54B-4D82-A9E8-0E2A0248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9F7-45E0-4844-9724-207483E61D53}" type="datetimeFigureOut">
              <a:rPr lang="en-US" smtClean="0"/>
              <a:t>2020-09-16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EA891-A4FE-40E5-84FF-D05F867D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F5371-4F98-4569-BE08-D47A21AE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E00-2EE0-4256-9C1E-6D11E3A75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40D3B-4036-4506-9943-817513ED8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9F7-45E0-4844-9724-207483E61D53}" type="datetimeFigureOut">
              <a:rPr lang="en-US" smtClean="0"/>
              <a:t>2020-09-16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D62C8-2C58-49C8-89D6-67E43BDE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749E1-A990-4051-A4D0-EDC94BC7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E00-2EE0-4256-9C1E-6D11E3A75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8207-AA02-496C-A4D8-428751CB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3A213-CD73-4BFB-AA69-F71CAD8D3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70D9B-54A4-407E-9E82-39DC25A99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A0A20-A382-4153-884D-FFEB2F49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9F7-45E0-4844-9724-207483E61D53}" type="datetimeFigureOut">
              <a:rPr lang="en-US" smtClean="0"/>
              <a:t>2020-09-16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49415-C148-48A3-9528-36D8D035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3CE6B-CE5C-48BF-B873-DAD3304B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E00-2EE0-4256-9C1E-6D11E3A75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4853-F873-48FC-B778-52F543CB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9B223-1A8F-43A4-9471-4C6D31B33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1C70B-D7CC-4310-8CAE-4B27F1B8D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76A3A-2339-413F-B3DC-3F9024E6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9F7-45E0-4844-9724-207483E61D53}" type="datetimeFigureOut">
              <a:rPr lang="en-US" smtClean="0"/>
              <a:t>2020-09-16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70BA6-9AC7-408D-8FD9-6D03582C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8E831-26A5-4119-B49D-41C4481D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2E00-2EE0-4256-9C1E-6D11E3A75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D19880-DEB8-490E-A759-8F28F787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FF737-002D-45B3-B165-35BEA815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F2CB4-C738-45D8-A975-178BD8772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C9F7-45E0-4844-9724-207483E61D53}" type="datetimeFigureOut">
              <a:rPr lang="en-US" smtClean="0"/>
              <a:t>2020-09-16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882FE-6733-4EB4-9F5C-4400ACA76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94A3E-0A7A-4D99-BA6F-2EBC7839A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A2E00-2EE0-4256-9C1E-6D11E3A75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6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7853AE-FD10-4160-A03A-5C12BE7D4657}"/>
              </a:ext>
            </a:extLst>
          </p:cNvPr>
          <p:cNvSpPr/>
          <p:nvPr/>
        </p:nvSpPr>
        <p:spPr>
          <a:xfrm>
            <a:off x="566713" y="411196"/>
            <a:ext cx="110585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04226-16FE-4642-87B7-B25DDF012A4E}"/>
              </a:ext>
            </a:extLst>
          </p:cNvPr>
          <p:cNvSpPr txBox="1"/>
          <p:nvPr/>
        </p:nvSpPr>
        <p:spPr>
          <a:xfrm>
            <a:off x="130629" y="89377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46C0B-DC9F-4B5C-A72F-4E783BFAA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8"/>
          <a:stretch/>
        </p:blipFill>
        <p:spPr>
          <a:xfrm>
            <a:off x="2608289" y="3025435"/>
            <a:ext cx="7035806" cy="3480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3" descr="I:\01. High School\Content Class\Gif File\I Lave you feroz.gif">
            <a:extLst>
              <a:ext uri="{FF2B5EF4-FFF2-40B4-BE49-F238E27FC236}">
                <a16:creationId xmlns:a16="http://schemas.microsoft.com/office/drawing/2014/main" id="{3E246C02-C6D2-4485-A851-5878A7D0E0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429" y="1632569"/>
            <a:ext cx="2397954" cy="4558352"/>
          </a:xfrm>
          <a:prstGeom prst="rect">
            <a:avLst/>
          </a:prstGeom>
          <a:noFill/>
        </p:spPr>
      </p:pic>
      <p:pic>
        <p:nvPicPr>
          <p:cNvPr id="9" name="Picture 3" descr="I:\01. High School\Content Class\Gif File\I Lave you feroz.gif">
            <a:extLst>
              <a:ext uri="{FF2B5EF4-FFF2-40B4-BE49-F238E27FC236}">
                <a16:creationId xmlns:a16="http://schemas.microsoft.com/office/drawing/2014/main" id="{0F0792AE-B2E5-43A9-8179-78C1C98A41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49376" y="1751733"/>
            <a:ext cx="2397954" cy="455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9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E7FF92-FDF7-44FC-BF22-BF9D43233692}"/>
              </a:ext>
            </a:extLst>
          </p:cNvPr>
          <p:cNvSpPr txBox="1"/>
          <p:nvPr/>
        </p:nvSpPr>
        <p:spPr>
          <a:xfrm>
            <a:off x="2895128" y="453907"/>
            <a:ext cx="583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C5386-C600-483B-AE93-34DBEE703216}"/>
              </a:ext>
            </a:extLst>
          </p:cNvPr>
          <p:cNvSpPr txBox="1"/>
          <p:nvPr/>
        </p:nvSpPr>
        <p:spPr>
          <a:xfrm>
            <a:off x="130629" y="89377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4A3C0-55E2-48D1-B506-8693EDADC5C0}"/>
              </a:ext>
            </a:extLst>
          </p:cNvPr>
          <p:cNvSpPr/>
          <p:nvPr/>
        </p:nvSpPr>
        <p:spPr>
          <a:xfrm>
            <a:off x="1174989" y="5301420"/>
            <a:ext cx="984202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বয়ঃসন্ধিকাল বল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বোঝ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6C084A-EFFA-4EB1-A52E-88AB1A494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06" y="1385112"/>
            <a:ext cx="3147935" cy="3900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80E64-19BD-4ACD-9996-F14B4A7DBA4B}"/>
              </a:ext>
            </a:extLst>
          </p:cNvPr>
          <p:cNvSpPr txBox="1"/>
          <p:nvPr/>
        </p:nvSpPr>
        <p:spPr>
          <a:xfrm>
            <a:off x="130629" y="89377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2F53A-3E11-4C9A-9615-F2C07AE4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14" y="649397"/>
            <a:ext cx="3528743" cy="4731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0E256B-5EEE-429C-A852-36224FD46DC7}"/>
              </a:ext>
            </a:extLst>
          </p:cNvPr>
          <p:cNvSpPr/>
          <p:nvPr/>
        </p:nvSpPr>
        <p:spPr>
          <a:xfrm>
            <a:off x="1349115" y="442266"/>
            <a:ext cx="5880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ছবিদু’টি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45D53-4EBA-44E7-B31D-3659B5E73444}"/>
              </a:ext>
            </a:extLst>
          </p:cNvPr>
          <p:cNvSpPr txBox="1"/>
          <p:nvPr/>
        </p:nvSpPr>
        <p:spPr>
          <a:xfrm>
            <a:off x="1349115" y="5623828"/>
            <a:ext cx="1033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সৌন্দর্য-সচেতনতা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7C5B6-F44D-416B-87B0-8FB88F0E4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42" y="1461031"/>
            <a:ext cx="5880134" cy="3920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04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D08BDC-5041-4624-82F3-65D1A6740743}"/>
              </a:ext>
            </a:extLst>
          </p:cNvPr>
          <p:cNvSpPr txBox="1"/>
          <p:nvPr/>
        </p:nvSpPr>
        <p:spPr>
          <a:xfrm>
            <a:off x="130629" y="89377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366A1E-7184-4817-8C4E-B06A88C01583}"/>
              </a:ext>
            </a:extLst>
          </p:cNvPr>
          <p:cNvGrpSpPr/>
          <p:nvPr/>
        </p:nvGrpSpPr>
        <p:grpSpPr>
          <a:xfrm>
            <a:off x="2466432" y="302217"/>
            <a:ext cx="7280012" cy="1984960"/>
            <a:chOff x="1024656" y="674353"/>
            <a:chExt cx="9341504" cy="22736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8A240B0-0AB9-44A0-AA4F-2443F49105B8}"/>
                </a:ext>
              </a:extLst>
            </p:cNvPr>
            <p:cNvSpPr txBox="1"/>
            <p:nvPr/>
          </p:nvSpPr>
          <p:spPr>
            <a:xfrm>
              <a:off x="1306743" y="674353"/>
              <a:ext cx="8705589" cy="6698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বয়ঃসন্ধিকা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as-IN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as-IN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as-IN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as-IN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as-IN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as-IN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ঃ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B5A2CD-3922-452F-9D21-0AB80A47A5C5}"/>
                </a:ext>
              </a:extLst>
            </p:cNvPr>
            <p:cNvSpPr/>
            <p:nvPr/>
          </p:nvSpPr>
          <p:spPr>
            <a:xfrm>
              <a:off x="1024656" y="2346101"/>
              <a:ext cx="1810947" cy="55399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ছেলে</a:t>
              </a:r>
              <a:r>
                <a:rPr lang="bn-BD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BA52C9-EB90-492E-86C6-ABDEA69876AE}"/>
                </a:ext>
              </a:extLst>
            </p:cNvPr>
            <p:cNvSpPr/>
            <p:nvPr/>
          </p:nvSpPr>
          <p:spPr>
            <a:xfrm>
              <a:off x="8517700" y="2313445"/>
              <a:ext cx="1848460" cy="634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BD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000" dirty="0"/>
            </a:p>
          </p:txBody>
        </p:sp>
        <p:sp>
          <p:nvSpPr>
            <p:cNvPr id="25" name="Down Arrow 54">
              <a:extLst>
                <a:ext uri="{FF2B5EF4-FFF2-40B4-BE49-F238E27FC236}">
                  <a16:creationId xmlns:a16="http://schemas.microsoft.com/office/drawing/2014/main" id="{CED713A2-0933-4876-8DC0-D624D1C82827}"/>
                </a:ext>
              </a:extLst>
            </p:cNvPr>
            <p:cNvSpPr/>
            <p:nvPr/>
          </p:nvSpPr>
          <p:spPr>
            <a:xfrm>
              <a:off x="5462186" y="1258663"/>
              <a:ext cx="503282" cy="510121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6" name="Rounded Rectangle 58">
              <a:extLst>
                <a:ext uri="{FF2B5EF4-FFF2-40B4-BE49-F238E27FC236}">
                  <a16:creationId xmlns:a16="http://schemas.microsoft.com/office/drawing/2014/main" id="{50347E45-D8A5-47DA-944E-1576B9E76841}"/>
                </a:ext>
              </a:extLst>
            </p:cNvPr>
            <p:cNvSpPr/>
            <p:nvPr/>
          </p:nvSpPr>
          <p:spPr>
            <a:xfrm>
              <a:off x="1024656" y="1758839"/>
              <a:ext cx="9341504" cy="18570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8" name="Down Arrow 61">
              <a:extLst>
                <a:ext uri="{FF2B5EF4-FFF2-40B4-BE49-F238E27FC236}">
                  <a16:creationId xmlns:a16="http://schemas.microsoft.com/office/drawing/2014/main" id="{EA639693-E715-4C44-BD58-AF7B32191184}"/>
                </a:ext>
              </a:extLst>
            </p:cNvPr>
            <p:cNvSpPr/>
            <p:nvPr/>
          </p:nvSpPr>
          <p:spPr>
            <a:xfrm>
              <a:off x="1726755" y="1932019"/>
              <a:ext cx="503281" cy="510121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0" name="Down Arrow 63">
              <a:extLst>
                <a:ext uri="{FF2B5EF4-FFF2-40B4-BE49-F238E27FC236}">
                  <a16:creationId xmlns:a16="http://schemas.microsoft.com/office/drawing/2014/main" id="{5935C645-E8BB-485E-9D4C-072E4F0094D9}"/>
                </a:ext>
              </a:extLst>
            </p:cNvPr>
            <p:cNvSpPr/>
            <p:nvPr/>
          </p:nvSpPr>
          <p:spPr>
            <a:xfrm>
              <a:off x="9185008" y="1925718"/>
              <a:ext cx="503281" cy="510121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B9E246A-8076-4D95-9DA8-CEE4734EF3CB}"/>
              </a:ext>
            </a:extLst>
          </p:cNvPr>
          <p:cNvSpPr/>
          <p:nvPr/>
        </p:nvSpPr>
        <p:spPr>
          <a:xfrm>
            <a:off x="576197" y="2325662"/>
            <a:ext cx="5311036" cy="4205070"/>
          </a:xfrm>
          <a:prstGeom prst="rect">
            <a:avLst/>
          </a:prstGeom>
          <a:gradFill>
            <a:gsLst>
              <a:gs pos="44000">
                <a:schemeClr val="accent4">
                  <a:lumMod val="60000"/>
                  <a:lumOff val="40000"/>
                </a:schemeClr>
              </a:gs>
              <a:gs pos="14000">
                <a:schemeClr val="accent6">
                  <a:lumMod val="40000"/>
                  <a:lumOff val="60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</a:p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 ও গোফের রেখা দেখা দেয়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বুক ও কাধ চওড়া হয়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গলার স্বর ভারি হয়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19EBD6-43AF-4E3A-A6EA-41022258F6EE}"/>
              </a:ext>
            </a:extLst>
          </p:cNvPr>
          <p:cNvSpPr/>
          <p:nvPr/>
        </p:nvSpPr>
        <p:spPr>
          <a:xfrm>
            <a:off x="6096000" y="2325662"/>
            <a:ext cx="5608180" cy="4205070"/>
          </a:xfrm>
          <a:prstGeom prst="rect">
            <a:avLst/>
          </a:prstGeom>
          <a:gradFill>
            <a:gsLst>
              <a:gs pos="28000">
                <a:schemeClr val="accent4">
                  <a:lumMod val="60000"/>
                  <a:lumOff val="40000"/>
                </a:schemeClr>
              </a:gs>
              <a:gs pos="58000">
                <a:srgbClr val="E7D289"/>
              </a:gs>
              <a:gs pos="14000">
                <a:schemeClr val="accent6">
                  <a:lumMod val="60000"/>
                  <a:lumOff val="40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ঋতুস্রাব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শ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া; </a:t>
            </a:r>
          </a:p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োটা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ণ্যতা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বুক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গলার স্বর ভারি হয়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24F7105-FF7F-4F81-B179-471D3F49D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5" r="5874"/>
          <a:stretch/>
        </p:blipFill>
        <p:spPr>
          <a:xfrm>
            <a:off x="9995770" y="302217"/>
            <a:ext cx="1816274" cy="1905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2ED9EFC-DB5A-4FAB-A54C-097372F04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5" r="5874"/>
          <a:stretch/>
        </p:blipFill>
        <p:spPr>
          <a:xfrm>
            <a:off x="379955" y="302217"/>
            <a:ext cx="1837151" cy="19226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923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081F35-B28A-4031-BCE4-3F49DD99C4C6}"/>
              </a:ext>
            </a:extLst>
          </p:cNvPr>
          <p:cNvSpPr txBox="1"/>
          <p:nvPr/>
        </p:nvSpPr>
        <p:spPr>
          <a:xfrm>
            <a:off x="130629" y="89377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C37B6-3952-4FDC-8B62-295CC54DB9C5}"/>
              </a:ext>
            </a:extLst>
          </p:cNvPr>
          <p:cNvSpPr txBox="1"/>
          <p:nvPr/>
        </p:nvSpPr>
        <p:spPr>
          <a:xfrm>
            <a:off x="388308" y="302217"/>
            <a:ext cx="1116069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বয়ঃসন্ধিকা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ম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আচরণিক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D7C7E-C981-4FE8-8B0A-2EFEA69A3754}"/>
              </a:ext>
            </a:extLst>
          </p:cNvPr>
          <p:cNvSpPr/>
          <p:nvPr/>
        </p:nvSpPr>
        <p:spPr>
          <a:xfrm>
            <a:off x="388308" y="1052329"/>
            <a:ext cx="4183694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49E6B1-20A7-4025-83BA-F78C29FDC32A}"/>
              </a:ext>
            </a:extLst>
          </p:cNvPr>
          <p:cNvSpPr/>
          <p:nvPr/>
        </p:nvSpPr>
        <p:spPr>
          <a:xfrm>
            <a:off x="388307" y="1709421"/>
            <a:ext cx="11473841" cy="1998283"/>
          </a:xfrm>
          <a:prstGeom prst="rect">
            <a:avLst/>
          </a:prstGeom>
          <a:gradFill>
            <a:gsLst>
              <a:gs pos="44000">
                <a:schemeClr val="accent4">
                  <a:lumMod val="60000"/>
                  <a:lumOff val="40000"/>
                </a:schemeClr>
              </a:gs>
              <a:gs pos="14000">
                <a:schemeClr val="accent6">
                  <a:lumMod val="40000"/>
                  <a:lumOff val="60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আ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য়।</a:t>
            </a:r>
          </a:p>
          <a:p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চালিত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ছেলে-মেয়েদের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পরষ্পরের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্টি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এ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নানাধ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্বিধা-দ্ব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স্থিরতা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3A701D-0F3C-4BFD-A12C-40811B331D35}"/>
              </a:ext>
            </a:extLst>
          </p:cNvPr>
          <p:cNvSpPr/>
          <p:nvPr/>
        </p:nvSpPr>
        <p:spPr>
          <a:xfrm>
            <a:off x="388308" y="3810798"/>
            <a:ext cx="4183694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আচরণিক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E910C3-7364-4385-8FC2-8D3066737059}"/>
              </a:ext>
            </a:extLst>
          </p:cNvPr>
          <p:cNvSpPr/>
          <p:nvPr/>
        </p:nvSpPr>
        <p:spPr>
          <a:xfrm>
            <a:off x="388307" y="4467890"/>
            <a:ext cx="11473841" cy="1998283"/>
          </a:xfrm>
          <a:prstGeom prst="rect">
            <a:avLst/>
          </a:prstGeom>
          <a:gradFill>
            <a:gsLst>
              <a:gs pos="44000">
                <a:schemeClr val="accent4">
                  <a:lumMod val="60000"/>
                  <a:lumOff val="40000"/>
                </a:schemeClr>
              </a:gs>
              <a:gs pos="14000">
                <a:schemeClr val="accent6">
                  <a:lumMod val="40000"/>
                  <a:lumOff val="60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প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ন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যক্তি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দ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as-IN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ে।</a:t>
            </a:r>
            <a:endParaRPr lang="bn-BD" sz="3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535F69-2668-4618-B28F-A443C6A07D74}"/>
              </a:ext>
            </a:extLst>
          </p:cNvPr>
          <p:cNvSpPr txBox="1"/>
          <p:nvPr/>
        </p:nvSpPr>
        <p:spPr>
          <a:xfrm>
            <a:off x="2492679" y="875974"/>
            <a:ext cx="407095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3A4FD-03F1-4D32-99F0-26E66BAEA87A}"/>
              </a:ext>
            </a:extLst>
          </p:cNvPr>
          <p:cNvSpPr txBox="1"/>
          <p:nvPr/>
        </p:nvSpPr>
        <p:spPr>
          <a:xfrm>
            <a:off x="565759" y="2843586"/>
            <a:ext cx="11060482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ো।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421F2-C00A-4A58-8EBA-DCB501B76D65}"/>
              </a:ext>
            </a:extLst>
          </p:cNvPr>
          <p:cNvSpPr txBox="1"/>
          <p:nvPr/>
        </p:nvSpPr>
        <p:spPr>
          <a:xfrm>
            <a:off x="130629" y="89377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46E15B-39C8-4BF0-964E-208F868F4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33" y="230861"/>
            <a:ext cx="4166745" cy="251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01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CE6C1D-0772-4932-A0F4-5A3201AE583E}"/>
              </a:ext>
            </a:extLst>
          </p:cNvPr>
          <p:cNvSpPr txBox="1"/>
          <p:nvPr/>
        </p:nvSpPr>
        <p:spPr>
          <a:xfrm>
            <a:off x="3950985" y="221852"/>
            <a:ext cx="4290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2AB9F-E036-4E9C-B605-57C51DAA3225}"/>
              </a:ext>
            </a:extLst>
          </p:cNvPr>
          <p:cNvSpPr txBox="1"/>
          <p:nvPr/>
        </p:nvSpPr>
        <p:spPr>
          <a:xfrm>
            <a:off x="130629" y="89377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DBF20E-A9C7-4540-AFBE-66D87B3E5BCA}"/>
              </a:ext>
            </a:extLst>
          </p:cNvPr>
          <p:cNvSpPr txBox="1"/>
          <p:nvPr/>
        </p:nvSpPr>
        <p:spPr>
          <a:xfrm>
            <a:off x="565759" y="806627"/>
            <a:ext cx="11060482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্ধিকালে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A7759C95-A653-4629-8E1F-1432C4953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127485"/>
              </p:ext>
            </p:extLst>
          </p:nvPr>
        </p:nvGraphicFramePr>
        <p:xfrm>
          <a:off x="1719179" y="1862667"/>
          <a:ext cx="81280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354454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600146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ক-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্ধিকালে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্ত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2400" dirty="0">
                        <a:latin typeface="NikoshBAN" panose="0200000000000000000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19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4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24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২.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39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12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387602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BEFC0E6-65C0-4F70-84F6-1E99F521B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034294"/>
              </p:ext>
            </p:extLst>
          </p:nvPr>
        </p:nvGraphicFramePr>
        <p:xfrm>
          <a:off x="1719179" y="4364940"/>
          <a:ext cx="81280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354454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600146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ক-২: 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্ধিকালের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্ত</a:t>
                      </a:r>
                      <a:r>
                        <a:rPr lang="as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2400" dirty="0">
                        <a:latin typeface="NikoshBAN" panose="0200000000000000000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19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</a:rPr>
                        <a:t>আচননিক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</a:rPr>
                        <a:t> </a:t>
                      </a:r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4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s-IN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24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২.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39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12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38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9ABD9A-9C34-401E-A3E3-7AEEF0D009F5}"/>
              </a:ext>
            </a:extLst>
          </p:cNvPr>
          <p:cNvSpPr txBox="1"/>
          <p:nvPr/>
        </p:nvSpPr>
        <p:spPr>
          <a:xfrm>
            <a:off x="3827262" y="453084"/>
            <a:ext cx="4197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A34468-C486-4A00-A33C-FC055838C65A}"/>
              </a:ext>
            </a:extLst>
          </p:cNvPr>
          <p:cNvSpPr/>
          <p:nvPr/>
        </p:nvSpPr>
        <p:spPr>
          <a:xfrm>
            <a:off x="866300" y="1430524"/>
            <a:ext cx="973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ঃসন্ধিকাল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E8133-C1F1-4FEE-A0EE-914DD0F4AF46}"/>
              </a:ext>
            </a:extLst>
          </p:cNvPr>
          <p:cNvSpPr txBox="1"/>
          <p:nvPr/>
        </p:nvSpPr>
        <p:spPr>
          <a:xfrm>
            <a:off x="130629" y="89377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2AB98A-23EC-4F10-9400-DF0A976BDE5A}"/>
              </a:ext>
            </a:extLst>
          </p:cNvPr>
          <p:cNvSpPr/>
          <p:nvPr/>
        </p:nvSpPr>
        <p:spPr>
          <a:xfrm>
            <a:off x="866300" y="1892189"/>
            <a:ext cx="973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য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োনকাল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সেতুর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B63C77-A112-479E-84C3-A7190F620312}"/>
              </a:ext>
            </a:extLst>
          </p:cNvPr>
          <p:cNvSpPr/>
          <p:nvPr/>
        </p:nvSpPr>
        <p:spPr>
          <a:xfrm>
            <a:off x="866300" y="2394395"/>
            <a:ext cx="1046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ছেলেমেয়েদের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90C04B-3B58-4F3C-81AF-FF94F7806175}"/>
              </a:ext>
            </a:extLst>
          </p:cNvPr>
          <p:cNvSpPr/>
          <p:nvPr/>
        </p:nvSpPr>
        <p:spPr>
          <a:xfrm>
            <a:off x="866299" y="2967335"/>
            <a:ext cx="973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ন্ধিকালের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B2CD84-3C09-477D-95B6-0B3F5AFD5290}"/>
              </a:ext>
            </a:extLst>
          </p:cNvPr>
          <p:cNvSpPr/>
          <p:nvPr/>
        </p:nvSpPr>
        <p:spPr>
          <a:xfrm>
            <a:off x="866299" y="3589754"/>
            <a:ext cx="973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ঃসন্ধিকাল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A0FC64-6FE0-48A2-9CEB-4E01B3DFA7C4}"/>
              </a:ext>
            </a:extLst>
          </p:cNvPr>
          <p:cNvSpPr/>
          <p:nvPr/>
        </p:nvSpPr>
        <p:spPr>
          <a:xfrm>
            <a:off x="866299" y="4103992"/>
            <a:ext cx="973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ঃসন্ধিকাল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C4936D-D4E2-4748-A27F-4A79B5D311F6}"/>
              </a:ext>
            </a:extLst>
          </p:cNvPr>
          <p:cNvSpPr/>
          <p:nvPr/>
        </p:nvSpPr>
        <p:spPr>
          <a:xfrm>
            <a:off x="866299" y="4675385"/>
            <a:ext cx="10166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োমার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AE5F2-FF6B-43C8-B682-350BA517AF14}"/>
              </a:ext>
            </a:extLst>
          </p:cNvPr>
          <p:cNvSpPr/>
          <p:nvPr/>
        </p:nvSpPr>
        <p:spPr>
          <a:xfrm>
            <a:off x="866298" y="5812042"/>
            <a:ext cx="973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ঃসন্ধিকা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ু’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আচরনিক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4120D-2811-4C4B-B67F-66E1870A4E7D}"/>
              </a:ext>
            </a:extLst>
          </p:cNvPr>
          <p:cNvSpPr/>
          <p:nvPr/>
        </p:nvSpPr>
        <p:spPr>
          <a:xfrm>
            <a:off x="842895" y="5246778"/>
            <a:ext cx="10166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োমার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860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79757F-584D-47C3-BCF8-3534B57C6C66}"/>
              </a:ext>
            </a:extLst>
          </p:cNvPr>
          <p:cNvSpPr txBox="1"/>
          <p:nvPr/>
        </p:nvSpPr>
        <p:spPr>
          <a:xfrm>
            <a:off x="4267200" y="544517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20CE6-19CF-4803-A59D-6ABA75E0CB16}"/>
              </a:ext>
            </a:extLst>
          </p:cNvPr>
          <p:cNvSpPr txBox="1"/>
          <p:nvPr/>
        </p:nvSpPr>
        <p:spPr>
          <a:xfrm>
            <a:off x="130629" y="89377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6996A-7299-41FC-A593-0FF6AE0666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818" y="1555394"/>
            <a:ext cx="5610477" cy="275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FB7BBF-AE02-4BFA-969F-F7CE89EA0204}"/>
              </a:ext>
            </a:extLst>
          </p:cNvPr>
          <p:cNvSpPr txBox="1"/>
          <p:nvPr/>
        </p:nvSpPr>
        <p:spPr>
          <a:xfrm>
            <a:off x="605250" y="4309182"/>
            <a:ext cx="11221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বয়ঃসন্ধিকালের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2968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0CC6BF-E146-4D71-B07E-050310ECD8F4}"/>
              </a:ext>
            </a:extLst>
          </p:cNvPr>
          <p:cNvSpPr/>
          <p:nvPr/>
        </p:nvSpPr>
        <p:spPr>
          <a:xfrm>
            <a:off x="778118" y="3737516"/>
            <a:ext cx="10179691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56136-6477-42BB-B75F-688D62D10876}"/>
              </a:ext>
            </a:extLst>
          </p:cNvPr>
          <p:cNvSpPr txBox="1"/>
          <p:nvPr/>
        </p:nvSpPr>
        <p:spPr>
          <a:xfrm>
            <a:off x="130629" y="89377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803D4-7C8E-47E7-B6FF-FAFA2CCBA1AF}"/>
              </a:ext>
            </a:extLst>
          </p:cNvPr>
          <p:cNvSpPr txBox="1"/>
          <p:nvPr/>
        </p:nvSpPr>
        <p:spPr>
          <a:xfrm>
            <a:off x="1648918" y="1027542"/>
            <a:ext cx="9308891" cy="14465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/>
              </a:rPr>
              <a:t>সকলে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স্বাস্থ্যের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যত্ন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নেব</a:t>
            </a:r>
            <a:r>
              <a:rPr lang="en-US" sz="4400" dirty="0">
                <a:latin typeface="NikoshBAN" panose="02000000000000000000"/>
              </a:rPr>
              <a:t>, </a:t>
            </a:r>
            <a:r>
              <a:rPr lang="en-US" sz="4400" dirty="0" err="1">
                <a:latin typeface="NikoshBAN" panose="02000000000000000000"/>
              </a:rPr>
              <a:t>ভাল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থাকব</a:t>
            </a:r>
            <a:r>
              <a:rPr lang="en-US" sz="4400" dirty="0">
                <a:latin typeface="NikoshBAN" panose="02000000000000000000"/>
              </a:rPr>
              <a:t> , </a:t>
            </a:r>
            <a:r>
              <a:rPr lang="en-US" sz="4400" dirty="0" err="1">
                <a:latin typeface="NikoshBAN" panose="02000000000000000000"/>
              </a:rPr>
              <a:t>সুস্থ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জীবন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গড়ে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তোলায়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সচেষ্ঠ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থাকব</a:t>
            </a:r>
            <a:r>
              <a:rPr lang="en-US" sz="4400" dirty="0">
                <a:latin typeface="NikoshBAN" panose="0200000000000000000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1102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CA1C02-A4AE-4F18-8FD8-F8FE0E3528A8}"/>
              </a:ext>
            </a:extLst>
          </p:cNvPr>
          <p:cNvSpPr txBox="1"/>
          <p:nvPr/>
        </p:nvSpPr>
        <p:spPr>
          <a:xfrm>
            <a:off x="130629" y="89377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AD659-41E4-4F2D-A655-712C7A4B0E8F}"/>
              </a:ext>
            </a:extLst>
          </p:cNvPr>
          <p:cNvSpPr txBox="1"/>
          <p:nvPr/>
        </p:nvSpPr>
        <p:spPr>
          <a:xfrm>
            <a:off x="4942514" y="407758"/>
            <a:ext cx="2614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8E8D5-9225-42B7-A04E-23E13F4D87E1}"/>
              </a:ext>
            </a:extLst>
          </p:cNvPr>
          <p:cNvSpPr txBox="1"/>
          <p:nvPr/>
        </p:nvSpPr>
        <p:spPr>
          <a:xfrm>
            <a:off x="350128" y="3061396"/>
            <a:ext cx="526926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400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ln w="1905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en-US" sz="360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হিত</a:t>
            </a:r>
            <a:r>
              <a:rPr lang="en-US" sz="360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360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বিদ্যালয়, </a:t>
            </a:r>
            <a:r>
              <a:rPr lang="en-US" sz="360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ঈশ্বরগঞ্জ</a:t>
            </a:r>
            <a:r>
              <a:rPr lang="en-US" sz="360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360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n w="1905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০১৭২৪১০২২৭০</a:t>
            </a:r>
          </a:p>
          <a:p>
            <a:pPr algn="ctr">
              <a:defRPr/>
            </a:pPr>
            <a:r>
              <a:rPr lang="en-US" sz="3600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habibur.dcd6@gmail.com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2431B-D372-42B5-9249-6D0DFAADDE72}"/>
              </a:ext>
            </a:extLst>
          </p:cNvPr>
          <p:cNvSpPr txBox="1"/>
          <p:nvPr/>
        </p:nvSpPr>
        <p:spPr>
          <a:xfrm>
            <a:off x="6572613" y="3083087"/>
            <a:ext cx="5269260" cy="349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36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36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as-IN" sz="36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endParaRPr lang="bn-BD" sz="36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endParaRPr lang="en-US" sz="3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</a:t>
            </a:r>
            <a:r>
              <a:rPr lang="as-IN" sz="36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6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as-IN" sz="36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as-IN" sz="36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ন্ধিকাল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১৭/০৯/২০২০ 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bn-BD" sz="3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1225F-AAB7-4115-96B3-A8546F6EA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95" y="455282"/>
            <a:ext cx="1936620" cy="253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9F6470-3D15-43D5-A0D2-500BF82A1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98" y="317818"/>
            <a:ext cx="2141445" cy="267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87F844-EAFD-477E-BF01-60C70FB88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42" y="1327217"/>
            <a:ext cx="1151233" cy="46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9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0229CA-698A-4CA0-ADAD-C51490BB555B}"/>
              </a:ext>
            </a:extLst>
          </p:cNvPr>
          <p:cNvSpPr txBox="1"/>
          <p:nvPr/>
        </p:nvSpPr>
        <p:spPr>
          <a:xfrm>
            <a:off x="130629" y="39273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03EA5B-22F9-45F0-8AFA-2F310D73B66F}"/>
              </a:ext>
            </a:extLst>
          </p:cNvPr>
          <p:cNvSpPr/>
          <p:nvPr/>
        </p:nvSpPr>
        <p:spPr>
          <a:xfrm>
            <a:off x="2068642" y="283167"/>
            <a:ext cx="5994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111A1-A1BA-43CE-8973-16CE60D6F8FC}"/>
              </a:ext>
            </a:extLst>
          </p:cNvPr>
          <p:cNvSpPr txBox="1"/>
          <p:nvPr/>
        </p:nvSpPr>
        <p:spPr>
          <a:xfrm>
            <a:off x="1409076" y="4922170"/>
            <a:ext cx="211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2939F-BA4C-4C36-B88F-918F834E75AF}"/>
              </a:ext>
            </a:extLst>
          </p:cNvPr>
          <p:cNvSpPr txBox="1"/>
          <p:nvPr/>
        </p:nvSpPr>
        <p:spPr>
          <a:xfrm>
            <a:off x="3919830" y="4922169"/>
            <a:ext cx="379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বালক-বালিকা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CEEBC-AA37-4DC2-93E4-D5A05A3CA803}"/>
              </a:ext>
            </a:extLst>
          </p:cNvPr>
          <p:cNvSpPr txBox="1"/>
          <p:nvPr/>
        </p:nvSpPr>
        <p:spPr>
          <a:xfrm>
            <a:off x="7568377" y="4956184"/>
            <a:ext cx="379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শোর-কিশ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E9112-E21C-4FDA-8254-001C58D729FF}"/>
              </a:ext>
            </a:extLst>
          </p:cNvPr>
          <p:cNvSpPr/>
          <p:nvPr/>
        </p:nvSpPr>
        <p:spPr>
          <a:xfrm>
            <a:off x="479685" y="5574975"/>
            <a:ext cx="11377533" cy="75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E6BF94-42D2-4081-ADC0-0FB46F398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7" t="19017" r="7139" b="14098"/>
          <a:stretch/>
        </p:blipFill>
        <p:spPr>
          <a:xfrm>
            <a:off x="7802283" y="318527"/>
            <a:ext cx="4054935" cy="4403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DCD0F0-7B36-4A89-B175-20FBCB2BF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214" y="1123287"/>
            <a:ext cx="2938072" cy="359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6548DD-7CAE-4C19-AF09-B9803F93A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3" y="1112264"/>
            <a:ext cx="3135037" cy="36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F3A691-866B-4FE6-8C6B-B6CEF0829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169802"/>
            <a:ext cx="8349522" cy="4466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26C3C2-4458-405C-AF62-CA7F7759357C}"/>
              </a:ext>
            </a:extLst>
          </p:cNvPr>
          <p:cNvSpPr txBox="1"/>
          <p:nvPr/>
        </p:nvSpPr>
        <p:spPr>
          <a:xfrm>
            <a:off x="130629" y="39273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AB2C6D-7B9A-4A6F-8CF0-028227CB8259}"/>
              </a:ext>
            </a:extLst>
          </p:cNvPr>
          <p:cNvSpPr/>
          <p:nvPr/>
        </p:nvSpPr>
        <p:spPr>
          <a:xfrm>
            <a:off x="929389" y="281372"/>
            <a:ext cx="10628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5E4F20-B88E-40F4-8429-F1E7C72BAED9}"/>
              </a:ext>
            </a:extLst>
          </p:cNvPr>
          <p:cNvSpPr/>
          <p:nvPr/>
        </p:nvSpPr>
        <p:spPr>
          <a:xfrm>
            <a:off x="929389" y="5899949"/>
            <a:ext cx="11062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বাবা-ছেলেকে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বুঝাচ্ছে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993C1-CE40-467C-B00B-9A392747C04C}"/>
              </a:ext>
            </a:extLst>
          </p:cNvPr>
          <p:cNvSpPr/>
          <p:nvPr/>
        </p:nvSpPr>
        <p:spPr>
          <a:xfrm>
            <a:off x="2285999" y="434831"/>
            <a:ext cx="7435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করছো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3792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4435AC-02DA-469C-ACF0-6123E4899FA3}"/>
              </a:ext>
            </a:extLst>
          </p:cNvPr>
          <p:cNvSpPr txBox="1"/>
          <p:nvPr/>
        </p:nvSpPr>
        <p:spPr>
          <a:xfrm>
            <a:off x="130629" y="89377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0D87F-01FA-436C-9373-26022F0DED5C}"/>
              </a:ext>
            </a:extLst>
          </p:cNvPr>
          <p:cNvSpPr txBox="1"/>
          <p:nvPr/>
        </p:nvSpPr>
        <p:spPr>
          <a:xfrm>
            <a:off x="399389" y="689433"/>
            <a:ext cx="7665322" cy="11079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i="1" spc="150" dirty="0" err="1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150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i="1" spc="150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i="1" spc="150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50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–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268AC-0C6A-4733-894F-6D485707FE75}"/>
              </a:ext>
            </a:extLst>
          </p:cNvPr>
          <p:cNvSpPr/>
          <p:nvPr/>
        </p:nvSpPr>
        <p:spPr>
          <a:xfrm>
            <a:off x="542145" y="2397485"/>
            <a:ext cx="11107710" cy="33547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60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বয়ঃসন্ধিকাল</a:t>
            </a:r>
            <a:endParaRPr lang="en-US" sz="60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4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পাঠ-১</a:t>
            </a:r>
          </a:p>
          <a:p>
            <a:pPr algn="ctr"/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পৃষ্ঠা-৪২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134287-11EE-45BF-B61B-7C1109A054E5}"/>
              </a:ext>
            </a:extLst>
          </p:cNvPr>
          <p:cNvSpPr txBox="1"/>
          <p:nvPr/>
        </p:nvSpPr>
        <p:spPr>
          <a:xfrm>
            <a:off x="8199621" y="1797429"/>
            <a:ext cx="3132944" cy="600056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5967C-13FC-4677-A767-34797BD7B198}"/>
              </a:ext>
            </a:extLst>
          </p:cNvPr>
          <p:cNvSpPr txBox="1"/>
          <p:nvPr/>
        </p:nvSpPr>
        <p:spPr>
          <a:xfrm>
            <a:off x="4048259" y="516912"/>
            <a:ext cx="4095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FF668-F88E-4C56-9C13-9BCF8C67EE2A}"/>
              </a:ext>
            </a:extLst>
          </p:cNvPr>
          <p:cNvSpPr txBox="1"/>
          <p:nvPr/>
        </p:nvSpPr>
        <p:spPr>
          <a:xfrm>
            <a:off x="1514008" y="1553051"/>
            <a:ext cx="983354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স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্ধিকাল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বুঝায়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ব্যাখ্যা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পারবে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স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্ধিকা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ী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ি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স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ণ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ি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গ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ু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ব্যাখ্য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ী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ি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,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স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আচরনিক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ণ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ম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ী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ি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ণ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।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61E24-C2F1-4825-BC51-752EDB917AE5}"/>
              </a:ext>
            </a:extLst>
          </p:cNvPr>
          <p:cNvSpPr txBox="1"/>
          <p:nvPr/>
        </p:nvSpPr>
        <p:spPr>
          <a:xfrm>
            <a:off x="130629" y="29416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1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7E012A-B1C8-48C3-B724-D8358457879C}"/>
              </a:ext>
            </a:extLst>
          </p:cNvPr>
          <p:cNvSpPr txBox="1"/>
          <p:nvPr/>
        </p:nvSpPr>
        <p:spPr>
          <a:xfrm>
            <a:off x="130629" y="89377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C3704C-7710-4D9F-8EFE-8FB1FDA49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26" y="983909"/>
            <a:ext cx="2912902" cy="2005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DACE4-1771-40C1-8047-20956D13E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02" y="968572"/>
            <a:ext cx="2901980" cy="2020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807F1-AA69-4557-BF59-36BB0A52C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r="7244"/>
          <a:stretch/>
        </p:blipFill>
        <p:spPr>
          <a:xfrm>
            <a:off x="944379" y="3221171"/>
            <a:ext cx="2705952" cy="1915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6532F0-CDCE-4C8C-A4C9-44A9622E3A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8"/>
          <a:stretch/>
        </p:blipFill>
        <p:spPr>
          <a:xfrm>
            <a:off x="4624749" y="3195050"/>
            <a:ext cx="2901979" cy="1915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8E25C1-E2C9-4179-96AD-2733297284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r="6463"/>
          <a:stretch/>
        </p:blipFill>
        <p:spPr>
          <a:xfrm>
            <a:off x="944378" y="991915"/>
            <a:ext cx="2668249" cy="1997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C2058F-E63A-4F46-A25E-DF793F7BBC6E}"/>
              </a:ext>
            </a:extLst>
          </p:cNvPr>
          <p:cNvSpPr/>
          <p:nvPr/>
        </p:nvSpPr>
        <p:spPr>
          <a:xfrm>
            <a:off x="457200" y="168207"/>
            <a:ext cx="10892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ight Arrow 14">
            <a:extLst>
              <a:ext uri="{FF2B5EF4-FFF2-40B4-BE49-F238E27FC236}">
                <a16:creationId xmlns:a16="http://schemas.microsoft.com/office/drawing/2014/main" id="{EE2C4D94-AD11-4BC7-AE09-DDC15A7A0191}"/>
              </a:ext>
            </a:extLst>
          </p:cNvPr>
          <p:cNvSpPr/>
          <p:nvPr/>
        </p:nvSpPr>
        <p:spPr>
          <a:xfrm>
            <a:off x="7767917" y="1652152"/>
            <a:ext cx="658465" cy="72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6">
            <a:extLst>
              <a:ext uri="{FF2B5EF4-FFF2-40B4-BE49-F238E27FC236}">
                <a16:creationId xmlns:a16="http://schemas.microsoft.com/office/drawing/2014/main" id="{211C22E3-8B18-4D16-BF2D-29FD9251BABB}"/>
              </a:ext>
            </a:extLst>
          </p:cNvPr>
          <p:cNvSpPr/>
          <p:nvPr/>
        </p:nvSpPr>
        <p:spPr>
          <a:xfrm>
            <a:off x="7624831" y="3963307"/>
            <a:ext cx="699247" cy="72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8">
            <a:extLst>
              <a:ext uri="{FF2B5EF4-FFF2-40B4-BE49-F238E27FC236}">
                <a16:creationId xmlns:a16="http://schemas.microsoft.com/office/drawing/2014/main" id="{6CBB736B-A9D8-4D73-AE20-8C61567073A8}"/>
              </a:ext>
            </a:extLst>
          </p:cNvPr>
          <p:cNvSpPr/>
          <p:nvPr/>
        </p:nvSpPr>
        <p:spPr>
          <a:xfrm>
            <a:off x="3740929" y="1674504"/>
            <a:ext cx="642231" cy="697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9">
            <a:extLst>
              <a:ext uri="{FF2B5EF4-FFF2-40B4-BE49-F238E27FC236}">
                <a16:creationId xmlns:a16="http://schemas.microsoft.com/office/drawing/2014/main" id="{5729419B-226A-4DA5-A92D-B2C329A852C1}"/>
              </a:ext>
            </a:extLst>
          </p:cNvPr>
          <p:cNvSpPr/>
          <p:nvPr/>
        </p:nvSpPr>
        <p:spPr>
          <a:xfrm>
            <a:off x="3848841" y="3789546"/>
            <a:ext cx="656589" cy="72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20">
            <a:extLst>
              <a:ext uri="{FF2B5EF4-FFF2-40B4-BE49-F238E27FC236}">
                <a16:creationId xmlns:a16="http://schemas.microsoft.com/office/drawing/2014/main" id="{6227461B-85F8-49FB-886E-2982CD5B3A52}"/>
              </a:ext>
            </a:extLst>
          </p:cNvPr>
          <p:cNvSpPr/>
          <p:nvPr/>
        </p:nvSpPr>
        <p:spPr>
          <a:xfrm>
            <a:off x="307300" y="3960247"/>
            <a:ext cx="566254" cy="552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AC75F3-9886-4922-938C-15FAD11373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5"/>
          <a:stretch/>
        </p:blipFill>
        <p:spPr>
          <a:xfrm>
            <a:off x="8562383" y="3233268"/>
            <a:ext cx="2901980" cy="1853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FA3EE3-127B-4236-9020-126D1DA6EC85}"/>
              </a:ext>
            </a:extLst>
          </p:cNvPr>
          <p:cNvSpPr txBox="1"/>
          <p:nvPr/>
        </p:nvSpPr>
        <p:spPr>
          <a:xfrm>
            <a:off x="873555" y="5369757"/>
            <a:ext cx="10590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035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5E517F-A715-4047-B725-FE9722D781CE}"/>
              </a:ext>
            </a:extLst>
          </p:cNvPr>
          <p:cNvSpPr txBox="1"/>
          <p:nvPr/>
        </p:nvSpPr>
        <p:spPr>
          <a:xfrm>
            <a:off x="130629" y="89377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58A573-3ED8-4E6C-B513-FBB1BA8F722B}"/>
              </a:ext>
            </a:extLst>
          </p:cNvPr>
          <p:cNvSpPr/>
          <p:nvPr/>
        </p:nvSpPr>
        <p:spPr>
          <a:xfrm>
            <a:off x="1454046" y="268196"/>
            <a:ext cx="9069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6049-C168-48BA-AEF2-E4D98C119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1037366"/>
            <a:ext cx="3366618" cy="2725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6207C-3AB6-47F3-B8FE-89973465B0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/>
          <a:stretch/>
        </p:blipFill>
        <p:spPr>
          <a:xfrm>
            <a:off x="4781862" y="1028772"/>
            <a:ext cx="3113614" cy="27337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392013-557E-40F7-821B-B2FB196DD8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1" r="16677"/>
          <a:stretch/>
        </p:blipFill>
        <p:spPr>
          <a:xfrm>
            <a:off x="8739266" y="1028772"/>
            <a:ext cx="2958059" cy="2733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ight Arrow 14">
            <a:extLst>
              <a:ext uri="{FF2B5EF4-FFF2-40B4-BE49-F238E27FC236}">
                <a16:creationId xmlns:a16="http://schemas.microsoft.com/office/drawing/2014/main" id="{99495E79-8852-49F7-95FA-FC6ADDF94783}"/>
              </a:ext>
            </a:extLst>
          </p:cNvPr>
          <p:cNvSpPr/>
          <p:nvPr/>
        </p:nvSpPr>
        <p:spPr>
          <a:xfrm>
            <a:off x="3971954" y="1712170"/>
            <a:ext cx="699247" cy="72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20">
            <a:extLst>
              <a:ext uri="{FF2B5EF4-FFF2-40B4-BE49-F238E27FC236}">
                <a16:creationId xmlns:a16="http://schemas.microsoft.com/office/drawing/2014/main" id="{83867750-0F19-40EA-A234-A6F530E38F42}"/>
              </a:ext>
            </a:extLst>
          </p:cNvPr>
          <p:cNvSpPr/>
          <p:nvPr/>
        </p:nvSpPr>
        <p:spPr>
          <a:xfrm>
            <a:off x="8004264" y="1757082"/>
            <a:ext cx="705022" cy="735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B4EF7-7644-467B-AD16-0A32EEDB2D00}"/>
              </a:ext>
            </a:extLst>
          </p:cNvPr>
          <p:cNvSpPr txBox="1"/>
          <p:nvPr/>
        </p:nvSpPr>
        <p:spPr>
          <a:xfrm>
            <a:off x="396686" y="3858622"/>
            <a:ext cx="113006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্মের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কয়েকটি  পর্যায় অতিক্রম করে বড় হয়ে  ওঠে 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 যে পর্যা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সে 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ওঠে সেটা হচ্ছে শৈশব কাল ।এর ব্যাপ্তি হচ্ছে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াঁচ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পর্যন্ত বাল্যকাল এবং দশের প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থেকে ১৮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 বয়সকে কৈশোর বলে।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AD0BA-CBAD-496C-AC92-BE6F8ABC94F6}"/>
              </a:ext>
            </a:extLst>
          </p:cNvPr>
          <p:cNvSpPr txBox="1"/>
          <p:nvPr/>
        </p:nvSpPr>
        <p:spPr>
          <a:xfrm>
            <a:off x="562131" y="5635697"/>
            <a:ext cx="11067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শৈশব এবং যৌবন এ দুই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মাঝে কৈশোর একটি সেতুর মতো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করে । কিশোর ও কিশোরীর জীবনের এই সময়কে বয়ঃসন্ধিকাল বলে।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5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E37350-98C1-4CCD-9BE4-7FA06ACDB65C}"/>
              </a:ext>
            </a:extLst>
          </p:cNvPr>
          <p:cNvSpPr txBox="1"/>
          <p:nvPr/>
        </p:nvSpPr>
        <p:spPr>
          <a:xfrm>
            <a:off x="109751" y="0"/>
            <a:ext cx="11930742" cy="6647543"/>
          </a:xfrm>
          <a:prstGeom prst="rect">
            <a:avLst/>
          </a:prstGeom>
          <a:noFill/>
          <a:ln w="190500" cap="sq" cmpd="tri">
            <a:solidFill>
              <a:schemeClr val="accent5">
                <a:lumMod val="50000"/>
              </a:schemeClr>
            </a:solidFill>
            <a:bevel/>
          </a:ln>
          <a:scene3d>
            <a:camera prst="orthographicFront"/>
            <a:lightRig rig="threePt" dir="t"/>
          </a:scene3d>
          <a:sp3d extrusionH="25400">
            <a:bevelT prst="angle"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8A1CC-D624-471D-94CE-564D207B923B}"/>
              </a:ext>
            </a:extLst>
          </p:cNvPr>
          <p:cNvSpPr txBox="1"/>
          <p:nvPr/>
        </p:nvSpPr>
        <p:spPr>
          <a:xfrm>
            <a:off x="443903" y="4708941"/>
            <a:ext cx="112624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বয়ঃসন্ধিকাল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কিশোরীর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যৌবনে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৮-১৩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বয়ঃসন্ধিকাল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20DC2-FBD5-4292-A8CF-47C2A949C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t="17905" r="6667" b="14231"/>
          <a:stretch/>
        </p:blipFill>
        <p:spPr>
          <a:xfrm>
            <a:off x="3278536" y="755792"/>
            <a:ext cx="5653204" cy="39531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8967EC-F056-4CE4-9C4E-9D855D66C008}"/>
              </a:ext>
            </a:extLst>
          </p:cNvPr>
          <p:cNvSpPr/>
          <p:nvPr/>
        </p:nvSpPr>
        <p:spPr>
          <a:xfrm>
            <a:off x="3278536" y="216095"/>
            <a:ext cx="5010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242DF1-79E9-4033-96CA-E223462B7220}"/>
              </a:ext>
            </a:extLst>
          </p:cNvPr>
          <p:cNvSpPr/>
          <p:nvPr/>
        </p:nvSpPr>
        <p:spPr>
          <a:xfrm>
            <a:off x="2217107" y="3395403"/>
            <a:ext cx="7526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বয়ঃসন্ধিকা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কিশোরী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4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1408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51</cp:revision>
  <dcterms:created xsi:type="dcterms:W3CDTF">2020-09-01T13:02:07Z</dcterms:created>
  <dcterms:modified xsi:type="dcterms:W3CDTF">2020-09-16T17:33:22Z</dcterms:modified>
</cp:coreProperties>
</file>