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8AD13-62CF-4741-A6E9-996F61EC9DBE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AC3E0-DCD5-4E23-BB6E-23A2AB65F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661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E0-DCD5-4E23-BB6E-23A2AB65F9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99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33C4-4AC5-4CF5-8850-8B710242240B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BF52-DBB7-4938-925B-70EEC5F05D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33C4-4AC5-4CF5-8850-8B710242240B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BF52-DBB7-4938-925B-70EEC5F05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33C4-4AC5-4CF5-8850-8B710242240B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BF52-DBB7-4938-925B-70EEC5F05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33C4-4AC5-4CF5-8850-8B710242240B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BF52-DBB7-4938-925B-70EEC5F05D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33C4-4AC5-4CF5-8850-8B710242240B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BF52-DBB7-4938-925B-70EEC5F05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33C4-4AC5-4CF5-8850-8B710242240B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BF52-DBB7-4938-925B-70EEC5F05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33C4-4AC5-4CF5-8850-8B710242240B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BF52-DBB7-4938-925B-70EEC5F05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33C4-4AC5-4CF5-8850-8B710242240B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BF52-DBB7-4938-925B-70EEC5F05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33C4-4AC5-4CF5-8850-8B710242240B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BF52-DBB7-4938-925B-70EEC5F05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33C4-4AC5-4CF5-8850-8B710242240B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BF52-DBB7-4938-925B-70EEC5F05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33C4-4AC5-4CF5-8850-8B710242240B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BF52-DBB7-4938-925B-70EEC5F05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1DE33C4-4AC5-4CF5-8850-8B710242240B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287BF52-DBB7-4938-925B-70EEC5F05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52400"/>
            <a:ext cx="9144000" cy="1414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002060"/>
                </a:solidFill>
              </a:rPr>
              <a:t>السلام عليكم ورحمة الله وبركاته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0" y="1143000"/>
            <a:ext cx="9144000" cy="1295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C00000"/>
                </a:solidFill>
              </a:rPr>
              <a:t>اهلا وسهلا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209800"/>
            <a:ext cx="914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26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819400" y="-180109"/>
            <a:ext cx="6324600" cy="14904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C00000"/>
                </a:solidFill>
              </a:rPr>
              <a:t>العمل الزواجي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10363"/>
            <a:ext cx="9144000" cy="4633237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0" y="5943600"/>
            <a:ext cx="9144000" cy="10598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002060"/>
                </a:solidFill>
              </a:rPr>
              <a:t>اشرعوا تدريب الحوار  زوجيا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08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0" y="0"/>
            <a:ext cx="84582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C00000"/>
                </a:solidFill>
              </a:rPr>
              <a:t>الواجب المنزلي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4191000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0" y="5867400"/>
            <a:ext cx="9144000" cy="1032164"/>
          </a:xfrm>
          <a:prstGeom prst="wave">
            <a:avLst>
              <a:gd name="adj1" fmla="val 12500"/>
              <a:gd name="adj2" fmla="val -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احفظوا لحوار اقل من ست جمل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10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066800" y="-13856"/>
            <a:ext cx="7010400" cy="222365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 smtClean="0">
                <a:solidFill>
                  <a:srgbClr val="C00000"/>
                </a:solidFill>
              </a:rPr>
              <a:t>شكرا</a:t>
            </a:r>
            <a:endParaRPr lang="en-US" sz="96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09799"/>
            <a:ext cx="9144000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7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3"/>
          <p:cNvSpPr/>
          <p:nvPr/>
        </p:nvSpPr>
        <p:spPr>
          <a:xfrm>
            <a:off x="1676400" y="76200"/>
            <a:ext cx="5715000" cy="1676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rgbClr val="002060"/>
                </a:solidFill>
              </a:rPr>
              <a:t>شكرا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1828800" y="1828800"/>
            <a:ext cx="74676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الله حافظ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71800"/>
            <a:ext cx="9144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90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76200"/>
            <a:ext cx="92202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chemeClr val="bg2"/>
                </a:solidFill>
              </a:rPr>
              <a:t>تعريف المعلم</a:t>
            </a:r>
            <a:endParaRPr lang="en-US" sz="6600" dirty="0">
              <a:solidFill>
                <a:schemeClr val="bg2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-228600" y="1413164"/>
            <a:ext cx="6019800" cy="28540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rgbClr val="002060"/>
                </a:solidFill>
              </a:rPr>
              <a:t>قاضي محمد العمران  </a:t>
            </a:r>
          </a:p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المعلم المساعد : المدرسة الداخل خارول كشنوفور </a:t>
            </a:r>
          </a:p>
          <a:p>
            <a:pPr algn="ctr"/>
            <a:r>
              <a:rPr lang="ar-SA" sz="2400" dirty="0" smtClean="0">
                <a:solidFill>
                  <a:srgbClr val="002060"/>
                </a:solidFill>
              </a:rPr>
              <a:t>برورأ –كوميلا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E-mail  </a:t>
            </a:r>
            <a:r>
              <a:rPr lang="en-US" sz="2400" dirty="0" err="1" smtClean="0">
                <a:solidFill>
                  <a:srgbClr val="002060"/>
                </a:solidFill>
              </a:rPr>
              <a:t>Address:kaziimrancomilla@gamail.com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Mobil no:01812731302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385455"/>
            <a:ext cx="3733800" cy="2854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267200"/>
            <a:ext cx="8610599" cy="26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63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76200"/>
            <a:ext cx="9144000" cy="14904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C00000"/>
                </a:solidFill>
              </a:rPr>
              <a:t>المادة:اللغة العربية الأتصالية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762000" y="1414272"/>
            <a:ext cx="6705600" cy="15575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bg2"/>
                </a:solidFill>
              </a:rPr>
              <a:t>تعريف الدرس</a:t>
            </a: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/>
              <a:t>الجماعة : الصف الثامن من الداخل</a:t>
            </a:r>
          </a:p>
          <a:p>
            <a:r>
              <a:rPr lang="ar-SA" sz="4800" dirty="0" smtClean="0"/>
              <a:t>الجزء: الحوار                                </a:t>
            </a:r>
          </a:p>
          <a:p>
            <a:r>
              <a:rPr lang="ar-SA" sz="4800" dirty="0" smtClean="0"/>
              <a:t>الوقت:اربعون دقيقة                      </a:t>
            </a:r>
          </a:p>
          <a:p>
            <a:r>
              <a:rPr lang="ar-SA" sz="4800" dirty="0" smtClean="0"/>
              <a:t>التاريخ:2018\04\08</a:t>
            </a:r>
          </a:p>
        </p:txBody>
      </p:sp>
    </p:spTree>
    <p:extLst>
      <p:ext uri="{BB962C8B-B14F-4D97-AF65-F5344CB8AC3E}">
        <p14:creationId xmlns:p14="http://schemas.microsoft.com/office/powerpoint/2010/main" xmlns="" val="156130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33800"/>
            <a:ext cx="9144000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8731" y="0"/>
            <a:ext cx="4090988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0006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6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86200"/>
            <a:ext cx="914399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3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828800" y="-152400"/>
            <a:ext cx="5791200" cy="1981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rgbClr val="002060"/>
                </a:solidFill>
              </a:rPr>
              <a:t>درس اليوم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0" y="2209800"/>
            <a:ext cx="9144000" cy="14142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الحوار بين  علي وزيد(زيارة كوكس بازار)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9273" y="4131564"/>
            <a:ext cx="9144000" cy="20406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bg1"/>
                </a:solidFill>
              </a:rPr>
              <a:t>الدرس الخامس-الصفحة125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40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990600" y="-228600"/>
            <a:ext cx="6705600" cy="1981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chemeClr val="bg2"/>
                </a:solidFill>
              </a:rPr>
              <a:t>نتيجة التعليم</a:t>
            </a:r>
            <a:endParaRPr lang="en-US" sz="8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 smtClean="0"/>
              <a:t>يعلم الطلاب  بعد اختتام هذا الدرس   </a:t>
            </a:r>
          </a:p>
          <a:p>
            <a:r>
              <a:rPr lang="ar-SA" sz="4400" dirty="0" smtClean="0"/>
              <a:t>يمكن الطلاب  مهارة الكلام  مهارة       الأستماع مهار ة  الكاتبة  مهارة القراء  </a:t>
            </a:r>
          </a:p>
          <a:p>
            <a:r>
              <a:rPr lang="ar-SA" sz="4400" dirty="0" smtClean="0"/>
              <a:t>تدريب الحوار                                    </a:t>
            </a:r>
          </a:p>
          <a:p>
            <a:r>
              <a:rPr lang="ar-SA" sz="4400" dirty="0" smtClean="0"/>
              <a:t>يعلم الطلاب في زيارة كوكس بازار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416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752600" y="-152400"/>
            <a:ext cx="6400800" cy="14795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chemeClr val="bg1"/>
                </a:solidFill>
              </a:rPr>
              <a:t>درس الحوار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0070C0"/>
                </a:solidFill>
              </a:rPr>
              <a:t>علي: السلام عليكم ورحمة الله وبركاته         </a:t>
            </a:r>
          </a:p>
          <a:p>
            <a:r>
              <a:rPr lang="ar-SA" sz="3600" dirty="0" smtClean="0">
                <a:solidFill>
                  <a:srgbClr val="0070C0"/>
                </a:solidFill>
              </a:rPr>
              <a:t>زيد : وعليكم السلام ورحمة الله وبركاته         </a:t>
            </a:r>
          </a:p>
          <a:p>
            <a:r>
              <a:rPr lang="ar-SA" sz="3600" dirty="0" smtClean="0">
                <a:solidFill>
                  <a:srgbClr val="0070C0"/>
                </a:solidFill>
              </a:rPr>
              <a:t>علي :كيف حالك؟                                       </a:t>
            </a:r>
          </a:p>
          <a:p>
            <a:r>
              <a:rPr lang="ar-SA" sz="3600" dirty="0" smtClean="0">
                <a:solidFill>
                  <a:srgbClr val="0070C0"/>
                </a:solidFill>
              </a:rPr>
              <a:t>زيد:بالخير الحمد لله                                     </a:t>
            </a:r>
          </a:p>
          <a:p>
            <a:r>
              <a:rPr lang="ar-SA" sz="3600" dirty="0" smtClean="0">
                <a:solidFill>
                  <a:srgbClr val="0070C0"/>
                </a:solidFill>
              </a:rPr>
              <a:t>علي:كيف كان السفر زيارة كوكس بازار          </a:t>
            </a:r>
          </a:p>
          <a:p>
            <a:r>
              <a:rPr lang="ar-SA" sz="3600" dirty="0" smtClean="0">
                <a:solidFill>
                  <a:srgbClr val="0070C0"/>
                </a:solidFill>
              </a:rPr>
              <a:t>زيد: السفر ممتازا                                       </a:t>
            </a:r>
          </a:p>
          <a:p>
            <a:r>
              <a:rPr lang="ar-SA" sz="3600" dirty="0" smtClean="0">
                <a:solidFill>
                  <a:srgbClr val="0070C0"/>
                </a:solidFill>
              </a:rPr>
              <a:t>علي:اين سكنتم في كوكس بازار؟               </a:t>
            </a:r>
          </a:p>
          <a:p>
            <a:r>
              <a:rPr lang="ar-SA" sz="3600" dirty="0" smtClean="0">
                <a:solidFill>
                  <a:srgbClr val="0070C0"/>
                </a:solidFill>
              </a:rPr>
              <a:t>زيد:سكنا في الفندق                                   </a:t>
            </a:r>
            <a:endParaRPr lang="ar-SA" sz="3600" dirty="0">
              <a:solidFill>
                <a:srgbClr val="0070C0"/>
              </a:solidFill>
            </a:endParaRPr>
          </a:p>
          <a:p>
            <a:r>
              <a:rPr lang="ar-SA" sz="3600" dirty="0" smtClean="0">
                <a:solidFill>
                  <a:srgbClr val="0070C0"/>
                </a:solidFill>
              </a:rPr>
              <a:t>                           </a:t>
            </a:r>
          </a:p>
          <a:p>
            <a:r>
              <a:rPr lang="ar-SA" sz="3600" dirty="0" smtClean="0">
                <a:solidFill>
                  <a:srgbClr val="0070C0"/>
                </a:solidFill>
              </a:rPr>
              <a:t>زيد: الدرجة السيا حة يا اخي               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80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1295400" y="-152400"/>
            <a:ext cx="5715000" cy="2286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rgbClr val="C00000"/>
                </a:solidFill>
              </a:rPr>
              <a:t>التقدير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2514600" y="2133600"/>
            <a:ext cx="6629400" cy="1143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rgbClr val="002060"/>
                </a:solidFill>
              </a:rPr>
              <a:t>العمل نفسي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76600"/>
            <a:ext cx="9144000" cy="2743200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0" y="5937781"/>
            <a:ext cx="92202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bg1"/>
                </a:solidFill>
              </a:rPr>
              <a:t>اشرعوا تدريب الحوار  نفسا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3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236</TotalTime>
  <Words>158</Words>
  <Application>Microsoft Office PowerPoint</Application>
  <PresentationFormat>On-screen Show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Horizon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Mc</cp:lastModifiedBy>
  <cp:revision>44</cp:revision>
  <dcterms:created xsi:type="dcterms:W3CDTF">2018-04-01T13:11:43Z</dcterms:created>
  <dcterms:modified xsi:type="dcterms:W3CDTF">2020-01-13T16:04:24Z</dcterms:modified>
</cp:coreProperties>
</file>