
<file path=[Content_Types].xml><?xml version="1.0" encoding="utf-8"?>
<Types xmlns="http://schemas.openxmlformats.org/package/2006/content-types"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0" r:id="rId2"/>
    <p:sldId id="258" r:id="rId3"/>
    <p:sldId id="256" r:id="rId4"/>
    <p:sldId id="274" r:id="rId5"/>
    <p:sldId id="334" r:id="rId6"/>
    <p:sldId id="308" r:id="rId7"/>
    <p:sldId id="296" r:id="rId8"/>
    <p:sldId id="282" r:id="rId9"/>
    <p:sldId id="335" r:id="rId10"/>
    <p:sldId id="337" r:id="rId11"/>
    <p:sldId id="305" r:id="rId12"/>
    <p:sldId id="315" r:id="rId13"/>
    <p:sldId id="318" r:id="rId14"/>
    <p:sldId id="317" r:id="rId15"/>
    <p:sldId id="316" r:id="rId16"/>
    <p:sldId id="319" r:id="rId17"/>
    <p:sldId id="332" r:id="rId18"/>
    <p:sldId id="324" r:id="rId19"/>
    <p:sldId id="325" r:id="rId20"/>
    <p:sldId id="326" r:id="rId21"/>
    <p:sldId id="327" r:id="rId22"/>
    <p:sldId id="328" r:id="rId23"/>
    <p:sldId id="330" r:id="rId24"/>
    <p:sldId id="280" r:id="rId25"/>
    <p:sldId id="270" r:id="rId26"/>
    <p:sldId id="271" r:id="rId27"/>
    <p:sldId id="336" r:id="rId28"/>
    <p:sldId id="272" r:id="rId29"/>
    <p:sldId id="33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10FB0"/>
    <a:srgbClr val="00CC00"/>
    <a:srgbClr val="1ECFF2"/>
    <a:srgbClr val="CCFF99"/>
    <a:srgbClr val="FF99FF"/>
    <a:srgbClr val="CCECFF"/>
    <a:srgbClr val="CC66FF"/>
    <a:srgbClr val="00B050"/>
    <a:srgbClr val="0E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78223" autoAdjust="0"/>
  </p:normalViewPr>
  <p:slideViewPr>
    <p:cSldViewPr snapToGrid="0">
      <p:cViewPr varScale="1">
        <p:scale>
          <a:sx n="66" d="100"/>
          <a:sy n="66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8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94B12-B49F-4CBE-9AD6-8397750EA233}" type="datetime1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40EB7-DC11-48ED-92F6-FA28EFD0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171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6790F-BFAC-49E1-B42E-8BF80BCC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2062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21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33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mtClean="0"/>
              <a:t>ক্যাপশন</a:t>
            </a:r>
            <a:r>
              <a:rPr lang="bn-BD" baseline="0" smtClean="0"/>
              <a:t> আসার আগে ছবি দেখে উত্তর নেওয়ার  চেষ্টা করতে হবে। </a:t>
            </a:r>
            <a:endParaRPr lang="en-US" sz="120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3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88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80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তালিকা থেকে কয়েকটি উপস্থাপন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0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উত্তর নেওয়ার চেষ্টা করতে হবে । এক্ষেত্রে হাদিসটি শিক্ষার্থীদের দ্বারা পড়ে নেওয়ার চেষ্টা করতে হবে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24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8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1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1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04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14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03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40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0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1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396E1EB-36C3-41C2-965D-CEBD449FABE8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5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4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45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3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.৩ মিনিট এর মাঝে</a:t>
            </a:r>
            <a:r>
              <a:rPr lang="bn-BD" baseline="0" dirty="0" smtClean="0"/>
              <a:t> কাজ শেষ করতে হবে এবং কে কী লিখল তা দুই এক জনের কাছ থেকে শুনতে হবে এর পর উত্তর বলতে হবে ।</a:t>
            </a: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কী উত্তর হতে পারে এ জন্য এ ছবি দেওয়া। একজনের খাতা অন্যের মাধ্যমে মূল্যায়ন করে নেওয়া যেতে পারে।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77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89EF-7C3A-4402-BF7D-39B5B1F94BBB}" type="datetime10">
              <a:rPr lang="bn-BD" smtClean="0"/>
              <a:t>সোমবার, 23 এপ্রিল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20268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621A-AFB6-4DA0-8214-1A8E7C5E91C7}" type="datetime10">
              <a:rPr lang="bn-BD" smtClean="0"/>
              <a:t>সোমবার, 23 এপ্রিল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06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0B34-5D74-445C-B7AD-692C53875284}" type="datetime10">
              <a:rPr lang="bn-BD" smtClean="0"/>
              <a:t>সোমবার, 23 এপ্রিল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07870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BEF-306D-4B15-AE28-1B925928AD02}" type="datetime10">
              <a:rPr lang="bn-BD" smtClean="0"/>
              <a:t>সোমবার, 23 এপ্রিল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713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B2AB-EA2E-40DA-80EF-372045B80798}" type="datetime10">
              <a:rPr lang="bn-BD" smtClean="0"/>
              <a:t>সোমবার, 23 এপ্রিল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827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8F9C-C164-465A-B0C0-AA2828C16EAB}" type="datetime10">
              <a:rPr lang="bn-BD" smtClean="0"/>
              <a:t>সোমবার, 23 এপ্রিল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129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8C87-CC19-40FA-AB57-5E8A786590E1}" type="datetime10">
              <a:rPr lang="bn-BD" smtClean="0"/>
              <a:t>সোমবার, 23 এপ্রিল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59869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B47D-D6C7-4672-B8EA-47D12201D3B0}" type="datetime10">
              <a:rPr lang="bn-BD" smtClean="0"/>
              <a:t>সোমবার, 23 এপ্রিল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19837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9DC4-D408-4B70-9548-C2D65376CE8B}" type="datetime10">
              <a:rPr lang="bn-BD" smtClean="0"/>
              <a:t>সোমবার, 23 এপ্রিল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771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578B-01E8-42C7-8FD4-903905C909CF}" type="datetime10">
              <a:rPr lang="bn-BD" smtClean="0"/>
              <a:t>সোমবার, 23 এপ্রিল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0892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1545713" cy="518318"/>
          </a:xfrm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9" y="-235528"/>
            <a:ext cx="1011383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50" y="-235528"/>
            <a:ext cx="1032741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007" y="6055480"/>
            <a:ext cx="1032741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815" y="6055480"/>
            <a:ext cx="1067379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11303087" y="-117764"/>
            <a:ext cx="908050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675861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4"/>
            <a:ext cx="675861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 userDrawn="1"/>
        </p:nvSpPr>
        <p:spPr>
          <a:xfrm>
            <a:off x="11542643" y="6253954"/>
            <a:ext cx="668494" cy="518319"/>
          </a:xfrm>
          <a:prstGeom prst="actionButtonEnd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57150" cmpd="dbl">
            <a:solidFill>
              <a:srgbClr val="F10FB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136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BBF5-087D-4422-AB5B-3B8623306A2F}" type="datetime10">
              <a:rPr lang="bn-BD" smtClean="0"/>
              <a:t>সোমবার, 23 এপ্রিল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12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6D42-8630-471C-8FF6-7CA634D0C139}" type="datetime10">
              <a:rPr lang="bn-BD" smtClean="0"/>
              <a:t>সোমবার, 23 এপ্রিল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5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49" r:id="rId8"/>
    <p:sldLayoutId id="2147483656" r:id="rId9"/>
    <p:sldLayoutId id="2147483657" r:id="rId10"/>
    <p:sldLayoutId id="2147483658" r:id="rId11"/>
    <p:sldLayoutId id="2147483659" r:id="rId12"/>
  </p:sldLayoutIdLst>
  <p:transition spd="slow">
    <p:comb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5149" y="456229"/>
            <a:ext cx="10897507" cy="1468041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السلام عليكم ورحمة الله وبركاته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662"/>
            <a:ext cx="12192000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7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3672347" y="-206478"/>
            <a:ext cx="5397909" cy="16518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rgbClr val="FF0000"/>
                </a:solidFill>
              </a:rPr>
              <a:t>الجواب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83458" y="619433"/>
            <a:ext cx="11518490" cy="57223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 smtClean="0">
              <a:solidFill>
                <a:schemeClr val="tx1"/>
              </a:solidFill>
            </a:endParaRPr>
          </a:p>
          <a:p>
            <a:pPr algn="ctr"/>
            <a:r>
              <a:rPr lang="ar-SA" sz="4000" dirty="0" smtClean="0">
                <a:solidFill>
                  <a:schemeClr val="tx1"/>
                </a:solidFill>
              </a:rPr>
              <a:t>ماذا واجب عليك أذا جرح الحيوان؟</a:t>
            </a:r>
          </a:p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    الجواب:أذا جرح الحيوان يجب علي ان اداوبه</a:t>
            </a:r>
          </a:p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بين</a:t>
            </a:r>
            <a:r>
              <a:rPr lang="ar-SA" sz="3200" dirty="0" smtClean="0">
                <a:solidFill>
                  <a:schemeClr val="tx1"/>
                </a:solidFill>
              </a:rPr>
              <a:t> حقوق الحيوان؟</a:t>
            </a:r>
          </a:p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  الجواب:حقوق الحيوان ان بطعمه اذا جاع  ان </a:t>
            </a:r>
            <a:r>
              <a:rPr lang="ar-SA" sz="2400" smtClean="0">
                <a:solidFill>
                  <a:schemeClr val="tx1"/>
                </a:solidFill>
              </a:rPr>
              <a:t>لايؤذه  في جواره ان يجعل له مكانا حسنا  </a:t>
            </a:r>
            <a:endParaRPr lang="ar-SA" sz="2400" dirty="0" smtClean="0">
              <a:solidFill>
                <a:schemeClr val="tx1"/>
              </a:solidFill>
            </a:endParaRPr>
          </a:p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كيف يشكو الحيوان؟ </a:t>
            </a:r>
            <a:endParaRPr lang="ar-SA" sz="2800" dirty="0">
              <a:solidFill>
                <a:schemeClr val="tx1"/>
              </a:solidFill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الجواب:ان الحيوان لا يستطيع علي التحدث والنطق كالانسان فلا يشكو</a:t>
            </a:r>
          </a:p>
        </p:txBody>
      </p:sp>
    </p:spTree>
    <p:extLst>
      <p:ext uri="{BB962C8B-B14F-4D97-AF65-F5344CB8AC3E}">
        <p14:creationId xmlns:p14="http://schemas.microsoft.com/office/powerpoint/2010/main" val="31538930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80906" y="4930340"/>
            <a:ext cx="7243763" cy="857250"/>
          </a:xfrm>
          <a:prstGeom prst="rect">
            <a:avLst/>
          </a:prstGeom>
          <a:noFill/>
          <a:ln>
            <a:solidFill>
              <a:srgbClr val="F10FB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ar-SA" sz="5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ما معني الرفق الحيوان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26574" y="199027"/>
            <a:ext cx="5519651" cy="991390"/>
          </a:xfrm>
          <a:prstGeom prst="roundRect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rgbClr val="C00000"/>
                </a:solidFill>
              </a:rPr>
              <a:t>اكتب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9923943" y="841964"/>
            <a:ext cx="2328550" cy="2372458"/>
          </a:xfrm>
          <a:prstGeom prst="star24">
            <a:avLst/>
          </a:prstGeom>
          <a:noFill/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99194" y="1674250"/>
            <a:ext cx="1778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 smtClean="0"/>
              <a:t>ثلاثة دقيقة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" y="1190417"/>
            <a:ext cx="4045481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39" y="1310995"/>
            <a:ext cx="4110536" cy="26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52" y="1525883"/>
            <a:ext cx="5181311" cy="3300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9802" y="5330624"/>
            <a:ext cx="4100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dirty="0" smtClean="0"/>
              <a:t>تحسين الجوع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4049968" y="98225"/>
            <a:ext cx="2847254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ar-SA" sz="5400" dirty="0" smtClean="0"/>
              <a:t>داو الخلق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773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3" y="1267173"/>
            <a:ext cx="4991100" cy="4701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7" y="1117573"/>
            <a:ext cx="5179558" cy="48509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57990" y="0"/>
            <a:ext cx="5242141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ar-SA" sz="5400" dirty="0" smtClean="0"/>
              <a:t>مجالات داو  الخلق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30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54319" y="4991347"/>
            <a:ext cx="3856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dirty="0" smtClean="0"/>
              <a:t>ز</a:t>
            </a:r>
            <a:r>
              <a:rPr lang="ar-SA" sz="5400" smtClean="0"/>
              <a:t>رع </a:t>
            </a:r>
            <a:r>
              <a:rPr lang="ar-SA" sz="5400" dirty="0" smtClean="0"/>
              <a:t>الشجر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1"/>
          <a:stretch/>
        </p:blipFill>
        <p:spPr>
          <a:xfrm>
            <a:off x="394944" y="1589910"/>
            <a:ext cx="4488222" cy="3310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28" y="1753964"/>
            <a:ext cx="4072520" cy="28914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54637" y="5076271"/>
            <a:ext cx="3478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smtClean="0"/>
              <a:t>قطع </a:t>
            </a:r>
            <a:r>
              <a:rPr lang="ar-SA" sz="4800" dirty="0" smtClean="0"/>
              <a:t>الشجر</a:t>
            </a:r>
            <a:endParaRPr lang="en-US" sz="4800" dirty="0"/>
          </a:p>
        </p:txBody>
      </p:sp>
      <p:sp>
        <p:nvSpPr>
          <p:cNvPr id="10" name="Left-Right Arrow 9"/>
          <p:cNvSpPr/>
          <p:nvPr/>
        </p:nvSpPr>
        <p:spPr>
          <a:xfrm>
            <a:off x="4915615" y="2792725"/>
            <a:ext cx="2387064" cy="1528465"/>
          </a:xfrm>
          <a:prstGeom prst="leftRightArrow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ar-SA" sz="4400" dirty="0" smtClean="0"/>
              <a:t>اي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2161309" y="28576"/>
            <a:ext cx="7848951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ar-SA" sz="8000" dirty="0" smtClean="0"/>
              <a:t>مجالات  داو الخلق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2583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79237" y="5053012"/>
            <a:ext cx="3225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dirty="0" smtClean="0"/>
              <a:t>داو المريض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84" y="1268510"/>
            <a:ext cx="4958984" cy="35559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57990" y="116580"/>
            <a:ext cx="504978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ar-SA" sz="5400" dirty="0" smtClean="0"/>
              <a:t>داو مجالات الخلق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097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06616" y="67269"/>
            <a:ext cx="5242141" cy="92333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ar-SA" sz="5400" dirty="0" smtClean="0"/>
              <a:t>مجالات  داو الخلق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2814977" y="5110162"/>
            <a:ext cx="72619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dirty="0" smtClean="0"/>
              <a:t>تحسين الفقير والمسكين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31" y="1357312"/>
            <a:ext cx="4794770" cy="338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14" y="1406294"/>
            <a:ext cx="4707748" cy="329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94807" y="154927"/>
            <a:ext cx="7032568" cy="1042105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rgbClr val="C00000"/>
                </a:solidFill>
              </a:rPr>
              <a:t>العمل الزواجي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211455" y="3328719"/>
            <a:ext cx="2419351" cy="2407920"/>
          </a:xfrm>
          <a:prstGeom prst="star24">
            <a:avLst/>
          </a:prstGeom>
          <a:noFill/>
          <a:ln w="57150">
            <a:solidFill>
              <a:srgbClr val="33CC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8596312" y="967079"/>
            <a:ext cx="3476626" cy="2586038"/>
          </a:xfrm>
          <a:prstGeom prst="cloudCallout">
            <a:avLst>
              <a:gd name="adj1" fmla="val -45528"/>
              <a:gd name="adj2" fmla="val 78261"/>
            </a:avLst>
          </a:prstGeom>
          <a:noFill/>
          <a:ln w="57150">
            <a:solidFill>
              <a:srgbClr val="33CC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اكتب النفسي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533" y="4321611"/>
            <a:ext cx="1959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dirty="0" smtClean="0"/>
              <a:t>خمسة دقيقة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46" y="1347622"/>
            <a:ext cx="5240387" cy="3882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85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88051" y="1356329"/>
            <a:ext cx="8001000" cy="757237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قال رسول الله صلي الله عليه وسلم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t="14661" b="14661"/>
          <a:stretch/>
        </p:blipFill>
        <p:spPr>
          <a:xfrm>
            <a:off x="1329376" y="2546565"/>
            <a:ext cx="8671240" cy="85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471486" y="4483992"/>
            <a:ext cx="11387139" cy="1643062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‘’অর্থঃ সকল সৃষ্টি আল্লাহর পরিজন। সুতরাং আল্লাহর নিকট সর্বাধিক প্রিয় ঐ ব্যক্তি যে আল্লাহর পরিজনের প্রতি সদাচারণ করে ।’’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1356329"/>
            <a:ext cx="1762125" cy="252412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2726575" y="0"/>
            <a:ext cx="6962476" cy="13243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chemeClr val="tx1"/>
                </a:solidFill>
              </a:rPr>
              <a:t>اهمية داو الخلق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137880" y="2386014"/>
            <a:ext cx="6765851" cy="1000120"/>
          </a:xfrm>
          <a:prstGeom prst="rect">
            <a:avLst/>
          </a:prstGeom>
          <a:ln w="28575">
            <a:solidFill>
              <a:srgbClr val="33CC33"/>
            </a:solidFill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1244917" y="989172"/>
            <a:ext cx="8958263" cy="757237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قال رسول الله صلي الله عليه وسلم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14862"/>
            <a:ext cx="10729913" cy="1385888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‘’</a:t>
            </a:r>
            <a:r>
              <a:rPr lang="bn-BD" sz="4400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অর্থঃ</a:t>
            </a:r>
            <a:r>
              <a:rPr lang="bn-BD" sz="4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তোমরা </a:t>
            </a:r>
            <a:r>
              <a:rPr lang="bn-BD" sz="4400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পৃথিবীবাসীর</a:t>
            </a:r>
            <a:r>
              <a:rPr lang="bn-BD" sz="4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প্রতি অনুগ্রহ কর। তাহলে যিনি আসমানে আছেন তিনি তোমাদের প্রতি দয়া করবেন।’’</a:t>
            </a:r>
            <a:endParaRPr lang="en-US" sz="20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8" descr="SahihAt-tirmiji-01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12153" r="34375" b="776"/>
          <a:stretch/>
        </p:blipFill>
        <p:spPr>
          <a:xfrm>
            <a:off x="9544050" y="1947862"/>
            <a:ext cx="20574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8975" y="0"/>
            <a:ext cx="4643438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4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اهميةداع الخلق</a:t>
            </a:r>
            <a:endParaRPr lang="en-US" sz="2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2986088" y="1343025"/>
            <a:ext cx="6457950" cy="42148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1432224" y="76590"/>
            <a:ext cx="8772525" cy="5400678"/>
          </a:xfrm>
          <a:prstGeom prst="cloud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908050" y="6373875"/>
            <a:ext cx="1545713" cy="518318"/>
          </a:xfrm>
        </p:spPr>
        <p:txBody>
          <a:bodyPr/>
          <a:lstStyle/>
          <a:p>
            <a:fld id="{93EC6F74-7FAC-41F4-B274-E7035BD9EEBA}" type="datetime10">
              <a:rPr lang="bn-BD" smtClean="0"/>
              <a:t>সোমবার, 23 এপ্রিল 2018</a:t>
            </a:fld>
            <a:endParaRPr lang="en-US" dirty="0"/>
          </a:p>
        </p:txBody>
      </p:sp>
      <p:sp>
        <p:nvSpPr>
          <p:cNvPr id="15" name="24-Point Star 14"/>
          <p:cNvSpPr/>
          <p:nvPr/>
        </p:nvSpPr>
        <p:spPr>
          <a:xfrm>
            <a:off x="361473" y="3732217"/>
            <a:ext cx="3036052" cy="2620231"/>
          </a:xfrm>
          <a:prstGeom prst="star24">
            <a:avLst/>
          </a:prstGeom>
          <a:noFill/>
          <a:ln>
            <a:solidFill>
              <a:srgbClr val="CCFF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C00000"/>
                </a:solidFill>
              </a:rPr>
              <a:t>مرحبا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3460878" y="3951029"/>
            <a:ext cx="2563318" cy="2182606"/>
          </a:xfrm>
          <a:prstGeom prst="star32">
            <a:avLst/>
          </a:prstGeom>
          <a:noFill/>
          <a:ln>
            <a:solidFill>
              <a:srgbClr val="CCFF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C00000"/>
                </a:solidFill>
              </a:rPr>
              <a:t>سهلا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7" name="32-Point Star 16"/>
          <p:cNvSpPr/>
          <p:nvPr/>
        </p:nvSpPr>
        <p:spPr>
          <a:xfrm>
            <a:off x="9222333" y="3774717"/>
            <a:ext cx="2700833" cy="2479713"/>
          </a:xfrm>
          <a:prstGeom prst="star32">
            <a:avLst/>
          </a:prstGeom>
          <a:noFill/>
          <a:ln>
            <a:solidFill>
              <a:srgbClr val="CCFF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C00000"/>
                </a:solidFill>
              </a:rPr>
              <a:t>اهلا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8" name="32-Point Star 17"/>
          <p:cNvSpPr/>
          <p:nvPr/>
        </p:nvSpPr>
        <p:spPr>
          <a:xfrm>
            <a:off x="6184248" y="3774717"/>
            <a:ext cx="2594535" cy="2311534"/>
          </a:xfrm>
          <a:prstGeom prst="star32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rgbClr val="C00000"/>
                </a:solidFill>
              </a:rPr>
              <a:t>و</a:t>
            </a:r>
            <a:endParaRPr lang="en-US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6" grpId="0" build="allAtOnce" animBg="1"/>
      <p:bldP spid="17" grpId="0" build="allAtOnce" animBg="1"/>
      <p:bldP spid="18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4676" y="4553552"/>
            <a:ext cx="11167672" cy="1332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429789"/>
            <a:ext cx="4057649" cy="4089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5429250" y="2371725"/>
            <a:ext cx="1128713" cy="70008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1818" r="650" b="3182"/>
          <a:stretch/>
        </p:blipFill>
        <p:spPr>
          <a:xfrm>
            <a:off x="7158612" y="1296785"/>
            <a:ext cx="4429124" cy="45896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4852" y="0"/>
            <a:ext cx="9127374" cy="11560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ar-SA" sz="3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اهمية داو الخلق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2" y="1185862"/>
            <a:ext cx="4205288" cy="46330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243887" y="814388"/>
            <a:ext cx="2619375" cy="5652914"/>
            <a:chOff x="8243887" y="814388"/>
            <a:chExt cx="2619375" cy="34716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" t="17647" r="9288" b="14087"/>
            <a:stretch/>
          </p:blipFill>
          <p:spPr>
            <a:xfrm>
              <a:off x="8358188" y="2400300"/>
              <a:ext cx="2386012" cy="18857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8"/>
            <a:stretch/>
          </p:blipFill>
          <p:spPr>
            <a:xfrm>
              <a:off x="8243887" y="814388"/>
              <a:ext cx="2619375" cy="16287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Right Arrow 9"/>
          <p:cNvSpPr/>
          <p:nvPr/>
        </p:nvSpPr>
        <p:spPr>
          <a:xfrm>
            <a:off x="5900738" y="2200275"/>
            <a:ext cx="1700212" cy="90011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61062" y="0"/>
            <a:ext cx="7290131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39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5400" b="1" dirty="0" smtClean="0">
                <a:effectLst>
                  <a:glow rad="228600">
                    <a:schemeClr val="accent2">
                      <a:satMod val="175000"/>
                      <a:alpha val="39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اهمية داو الخلق</a:t>
            </a:r>
            <a:endParaRPr lang="en-US" sz="3200" b="1" dirty="0">
              <a:effectLst>
                <a:glow rad="254000">
                  <a:schemeClr val="accent2">
                    <a:satMod val="175000"/>
                    <a:alpha val="39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1549" y="6204079"/>
            <a:ext cx="1545713" cy="518318"/>
          </a:xfrm>
        </p:spPr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3" y="1200151"/>
            <a:ext cx="4226243" cy="4336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62" y="1133473"/>
            <a:ext cx="4076700" cy="440280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629275" y="2100263"/>
            <a:ext cx="1057275" cy="75723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28975" y="0"/>
            <a:ext cx="4643438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اهمية داع الخلق       </a:t>
            </a:r>
            <a:endParaRPr lang="en-US" sz="2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t>সোমবার, 23 এপ্রিল 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2997" y="5511342"/>
            <a:ext cx="10326924" cy="724352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9359" y="93673"/>
            <a:ext cx="6294857" cy="725853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4400" b="1" dirty="0" smtClean="0">
                <a:solidFill>
                  <a:schemeClr val="tx1"/>
                </a:solidFill>
              </a:rPr>
              <a:t>العمل نفسي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64087" y="684681"/>
            <a:ext cx="4271184" cy="1493253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العمل الزواجي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t="5875" r="4827" b="9130"/>
          <a:stretch/>
        </p:blipFill>
        <p:spPr>
          <a:xfrm>
            <a:off x="5986459" y="2177935"/>
            <a:ext cx="5894420" cy="32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1" y="1550182"/>
            <a:ext cx="4762500" cy="3287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535" y="5873518"/>
            <a:ext cx="9886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/>
              <a:t>           انظر الصوار  جيدا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727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16" y="943896"/>
            <a:ext cx="5463510" cy="5383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9" y="943897"/>
            <a:ext cx="5161936" cy="5383161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2625213" y="-89375"/>
            <a:ext cx="578136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C00000"/>
                </a:solidFill>
              </a:rPr>
              <a:t>مطعم الفقير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1120877"/>
            <a:ext cx="10028903" cy="5088194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038167" y="0"/>
            <a:ext cx="5147187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مطعم المسكين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t>সোমবার, 23 এপ্রিল 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66811" y="53905"/>
            <a:ext cx="9858375" cy="964404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المنزلي</a:t>
            </a:r>
            <a:endParaRPr lang="en-US" sz="6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63" y="1018309"/>
            <a:ext cx="7384473" cy="4408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4205" y="5668170"/>
            <a:ext cx="10903588" cy="1414274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ar-SA" sz="7200" dirty="0" smtClean="0">
                <a:solidFill>
                  <a:schemeClr val="tx1"/>
                </a:solidFill>
              </a:rPr>
              <a:t>كيف داو الخلق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sp>
        <p:nvSpPr>
          <p:cNvPr id="3" name="32-Point Star 2"/>
          <p:cNvSpPr/>
          <p:nvPr/>
        </p:nvSpPr>
        <p:spPr>
          <a:xfrm>
            <a:off x="3303640" y="191729"/>
            <a:ext cx="6813754" cy="174031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</a:rPr>
              <a:t>الواجب المنزلي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1932039"/>
            <a:ext cx="11946194" cy="41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70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t>সোমবার, 23 এপ্রিল 2018</a:t>
            </a:fld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043111" y="58059"/>
            <a:ext cx="7586663" cy="736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tx1"/>
                </a:solidFill>
              </a:rPr>
              <a:t>شكرا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0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23-04-18 10.47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51" y="2166252"/>
            <a:ext cx="1189926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145" y="3374569"/>
            <a:ext cx="1187129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181" y="1234600"/>
            <a:ext cx="11899263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7547" y="66502"/>
            <a:ext cx="1853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6000" dirty="0" smtClean="0"/>
              <a:t>شكرا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10974" y="726768"/>
            <a:ext cx="4581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 smtClean="0">
                <a:solidFill>
                  <a:srgbClr val="C00000"/>
                </a:solidFill>
              </a:rPr>
              <a:t>الله حافظ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779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12669" y="69886"/>
            <a:ext cx="8944495" cy="7315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تعريف المعلم</a:t>
            </a:r>
            <a:endParaRPr lang="en-US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272892" y="1455057"/>
            <a:ext cx="76200" cy="434340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79964" y="1455057"/>
            <a:ext cx="76200" cy="4343400"/>
          </a:xfrm>
          <a:prstGeom prst="line">
            <a:avLst/>
          </a:prstGeom>
          <a:ln w="28575">
            <a:solidFill>
              <a:srgbClr val="F10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98989" y="1455057"/>
            <a:ext cx="76200" cy="434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473213" y="1874442"/>
            <a:ext cx="4007867" cy="1295097"/>
            <a:chOff x="7647571" y="2009910"/>
            <a:chExt cx="3231799" cy="1044319"/>
          </a:xfrm>
        </p:grpSpPr>
        <p:sp>
          <p:nvSpPr>
            <p:cNvPr id="17" name="Rectangle 16"/>
            <p:cNvSpPr/>
            <p:nvPr/>
          </p:nvSpPr>
          <p:spPr>
            <a:xfrm>
              <a:off x="7647571" y="2582688"/>
              <a:ext cx="3231799" cy="471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097346" y="2009910"/>
              <a:ext cx="150459" cy="372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ar-SA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endParaRPr lang="bn-IN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12095" y="1016928"/>
            <a:ext cx="5391829" cy="54578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35" y="1745673"/>
            <a:ext cx="4106487" cy="38573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56164" y="1263386"/>
            <a:ext cx="537282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</a:rPr>
              <a:t>قاضي محمد العمران  </a:t>
            </a:r>
          </a:p>
          <a:p>
            <a:pPr algn="ctr"/>
            <a:r>
              <a:rPr lang="ar-SA" sz="3600" dirty="0">
                <a:solidFill>
                  <a:srgbClr val="C00000"/>
                </a:solidFill>
              </a:rPr>
              <a:t>المعلم المساعد : المدرسة الداخل خارول كشنوفور </a:t>
            </a:r>
          </a:p>
          <a:p>
            <a:pPr algn="ctr"/>
            <a:r>
              <a:rPr lang="ar-SA" sz="3200" dirty="0">
                <a:solidFill>
                  <a:srgbClr val="C00000"/>
                </a:solidFill>
              </a:rPr>
              <a:t>برورأ –كوميلا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E-mail  </a:t>
            </a:r>
            <a:r>
              <a:rPr lang="en-US" sz="3200" dirty="0" err="1">
                <a:solidFill>
                  <a:srgbClr val="C00000"/>
                </a:solidFill>
              </a:rPr>
              <a:t>Address:kaziimrancomilla@gamail.com</a:t>
            </a:r>
            <a:endParaRPr lang="en-US" sz="3200" dirty="0">
              <a:solidFill>
                <a:srgbClr val="C00000"/>
              </a:solidFill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Mobil no:01812731302</a:t>
            </a:r>
          </a:p>
        </p:txBody>
      </p:sp>
    </p:spTree>
    <p:extLst>
      <p:ext uri="{BB962C8B-B14F-4D97-AF65-F5344CB8AC3E}">
        <p14:creationId xmlns:p14="http://schemas.microsoft.com/office/powerpoint/2010/main" val="197354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3038" y="0"/>
            <a:ext cx="943295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المناظر التالية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253654" y="4257208"/>
            <a:ext cx="6522113" cy="1528998"/>
          </a:xfrm>
          <a:prstGeom prst="cloudCallout">
            <a:avLst>
              <a:gd name="adj1" fmla="val -12011"/>
              <a:gd name="adj2" fmla="val -75997"/>
            </a:avLst>
          </a:prstGeom>
          <a:noFill/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الرقق الحيوان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42" y="4270499"/>
            <a:ext cx="1928812" cy="192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83" y="4142294"/>
            <a:ext cx="1928812" cy="185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80" y="1028700"/>
            <a:ext cx="4513896" cy="3016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94" y="1276704"/>
            <a:ext cx="3865495" cy="2580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78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648393" y="432262"/>
            <a:ext cx="10773294" cy="15794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chemeClr val="tx1"/>
                </a:solidFill>
              </a:rPr>
              <a:t>المادة: اللغة العربية الأتصالية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48393" y="2211185"/>
            <a:ext cx="10573789" cy="13990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rgbClr val="C00000"/>
                </a:solidFill>
              </a:rPr>
              <a:t>الوحدة الثانية –الدرس الثالث   -الصفحة-36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3657600" y="3610217"/>
            <a:ext cx="6533804" cy="277395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rgbClr val="002060"/>
                </a:solidFill>
              </a:rPr>
              <a:t>الرفق بالحيوان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165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3377822" y="4906632"/>
            <a:ext cx="4981500" cy="1631087"/>
          </a:xfrm>
          <a:prstGeom prst="cloud">
            <a:avLst/>
          </a:prstGeom>
          <a:noFill/>
          <a:ln w="57150">
            <a:solidFill>
              <a:srgbClr val="33CC33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tx1"/>
                </a:solidFill>
              </a:rPr>
              <a:t>داو الخلق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6747" y="182562"/>
            <a:ext cx="5771213" cy="1147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درس اليوم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1496291"/>
            <a:ext cx="6101541" cy="3213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3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3139" y="6253955"/>
            <a:ext cx="1545713" cy="518318"/>
          </a:xfrm>
        </p:spPr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361381" y="142676"/>
            <a:ext cx="9858893" cy="13014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نتيجة </a:t>
            </a:r>
            <a:r>
              <a:rPr lang="ar-SA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التعليم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1" y="1951672"/>
            <a:ext cx="112388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dirty="0"/>
              <a:t>يعلم الطلاب  بعد اختتام هذا الدرس   </a:t>
            </a:r>
          </a:p>
          <a:p>
            <a:r>
              <a:rPr lang="ar-SA" sz="5400" dirty="0"/>
              <a:t>يمكن الطلاب  مهارة الكلام  مهارة       الأستماع مهار ة  الكاتبة  مهارة القراء  </a:t>
            </a:r>
          </a:p>
          <a:p>
            <a:r>
              <a:rPr lang="ar-SA" sz="5400" dirty="0"/>
              <a:t>تدريب الحوار                                    </a:t>
            </a:r>
          </a:p>
          <a:p>
            <a:r>
              <a:rPr lang="ar-SA" sz="5400" dirty="0"/>
              <a:t>يعلم </a:t>
            </a:r>
            <a:r>
              <a:rPr lang="ar-SA" sz="5400" dirty="0" smtClean="0"/>
              <a:t>الطلاب كيف كاتب النظم الشاعر                     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487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44188" y="0"/>
            <a:ext cx="6766561" cy="13990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C00000"/>
                </a:solidFill>
              </a:rPr>
              <a:t>درس الرفق بالحيوان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008" y="1784554"/>
            <a:ext cx="119259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الحيوان  خلق  له عليك حق                          </a:t>
            </a:r>
          </a:p>
          <a:p>
            <a:r>
              <a:rPr lang="ar-SA" sz="3600" dirty="0" smtClean="0"/>
              <a:t>سخره الله لكا   وللعباد    قبلك                      </a:t>
            </a:r>
          </a:p>
          <a:p>
            <a:r>
              <a:rPr lang="ar-SA" sz="3600" dirty="0" smtClean="0"/>
              <a:t>حمولة الأثقال    ومرضع   الأطفال                   </a:t>
            </a:r>
          </a:p>
          <a:p>
            <a:r>
              <a:rPr lang="ar-SA" sz="3600" dirty="0" smtClean="0"/>
              <a:t>ومطعم الجما عة   وخادم الزارعة                     </a:t>
            </a:r>
          </a:p>
          <a:p>
            <a:r>
              <a:rPr lang="ar-SA" sz="3600" dirty="0" smtClean="0"/>
              <a:t>من حقه أن   يرفقا  به   والا يرهقا                    </a:t>
            </a:r>
          </a:p>
          <a:p>
            <a:r>
              <a:rPr lang="ar-SA" sz="3600" dirty="0" smtClean="0"/>
              <a:t>أن كل  دعه يستريح   وداوه   أذا  جرح              </a:t>
            </a:r>
          </a:p>
          <a:p>
            <a:r>
              <a:rPr lang="ar-SA" sz="3600" dirty="0" smtClean="0"/>
              <a:t>ولا يجع  في  دراكا أو   يظم  في جواركا             </a:t>
            </a:r>
          </a:p>
          <a:p>
            <a:r>
              <a:rPr lang="ar-SA" sz="3600" dirty="0" smtClean="0"/>
              <a:t>بهيمة  مسكين    يشكو فلا يبين                     </a:t>
            </a:r>
          </a:p>
          <a:p>
            <a:r>
              <a:rPr lang="ar-SA" sz="3600" dirty="0" smtClean="0"/>
              <a:t>لسانه  مقطوع  وما له دموع                     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81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সোমবার, 23 এপ্রিল 2018</a:t>
            </a:fld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1828800" y="0"/>
            <a:ext cx="8723085" cy="13090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C00000"/>
                </a:solidFill>
              </a:rPr>
              <a:t>أجب عن الأسئلة الأتية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162629" y="1309043"/>
            <a:ext cx="8389256" cy="53675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ماذا سخر الله للعباد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الجواب :سخرالله الحيوان للعباد        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أذكر الأوصاف  التي  ذكرها  الشاعر للحيوان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الجواب :مرضع الأطفال حمولة الأثقال  خادم الزراعة</a:t>
            </a:r>
          </a:p>
        </p:txBody>
      </p:sp>
    </p:spTree>
    <p:extLst>
      <p:ext uri="{BB962C8B-B14F-4D97-AF65-F5344CB8AC3E}">
        <p14:creationId xmlns:p14="http://schemas.microsoft.com/office/powerpoint/2010/main" val="15109940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617</Words>
  <Application>Microsoft Office PowerPoint</Application>
  <PresentationFormat>Custom</PresentationFormat>
  <Paragraphs>168</Paragraphs>
  <Slides>29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</dc:creator>
  <cp:lastModifiedBy>Windows User</cp:lastModifiedBy>
  <cp:revision>577</cp:revision>
  <dcterms:created xsi:type="dcterms:W3CDTF">2014-08-17T12:50:14Z</dcterms:created>
  <dcterms:modified xsi:type="dcterms:W3CDTF">2018-04-23T05:11:39Z</dcterms:modified>
</cp:coreProperties>
</file>