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4" r:id="rId9"/>
    <p:sldId id="263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8CF6-BDE8-4137-97E6-95C95CCA6D43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5610FC-C59A-441A-878D-C49F83EBCC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8CF6-BDE8-4137-97E6-95C95CCA6D43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10FC-C59A-441A-878D-C49F83EBCC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05610FC-C59A-441A-878D-C49F83EBCC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8CF6-BDE8-4137-97E6-95C95CCA6D43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8CF6-BDE8-4137-97E6-95C95CCA6D43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05610FC-C59A-441A-878D-C49F83EBCC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8CF6-BDE8-4137-97E6-95C95CCA6D43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5610FC-C59A-441A-878D-C49F83EBCC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5558CF6-BDE8-4137-97E6-95C95CCA6D43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10FC-C59A-441A-878D-C49F83EBCC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8CF6-BDE8-4137-97E6-95C95CCA6D43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05610FC-C59A-441A-878D-C49F83EBCC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8CF6-BDE8-4137-97E6-95C95CCA6D43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05610FC-C59A-441A-878D-C49F83EBCC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8CF6-BDE8-4137-97E6-95C95CCA6D43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5610FC-C59A-441A-878D-C49F83EBCC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5610FC-C59A-441A-878D-C49F83EBCC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8CF6-BDE8-4137-97E6-95C95CCA6D43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05610FC-C59A-441A-878D-C49F83EBCC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5558CF6-BDE8-4137-97E6-95C95CCA6D43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5558CF6-BDE8-4137-97E6-95C95CCA6D43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5610FC-C59A-441A-878D-C49F83EBCC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52400" y="0"/>
            <a:ext cx="8839200" cy="1414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solidFill>
                  <a:schemeClr val="tx1"/>
                </a:solidFill>
              </a:rPr>
              <a:t>السلام عليكم ورحمة الله وبركاتة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Wave 4"/>
          <p:cNvSpPr/>
          <p:nvPr/>
        </p:nvSpPr>
        <p:spPr>
          <a:xfrm>
            <a:off x="152400" y="1295400"/>
            <a:ext cx="8839200" cy="1143000"/>
          </a:xfrm>
          <a:prstGeom prst="wave">
            <a:avLst>
              <a:gd name="adj1" fmla="val 12500"/>
              <a:gd name="adj2" fmla="val 627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solidFill>
                  <a:srgbClr val="002060"/>
                </a:solidFill>
              </a:rPr>
              <a:t>اهلا وسهلا</a:t>
            </a:r>
            <a:endParaRPr lang="en-US" sz="54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400"/>
            <a:ext cx="9144000" cy="441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558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irect Access Storage 3"/>
          <p:cNvSpPr/>
          <p:nvPr/>
        </p:nvSpPr>
        <p:spPr>
          <a:xfrm>
            <a:off x="2438400" y="152400"/>
            <a:ext cx="4114800" cy="1066800"/>
          </a:xfrm>
          <a:prstGeom prst="flowChartMagneticDrum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dirty="0" smtClean="0"/>
              <a:t>تقدير</a:t>
            </a:r>
            <a:endParaRPr lang="en-US" sz="6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8763000" cy="541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0" y="17526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 smtClean="0"/>
              <a:t>العمل نفسي</a:t>
            </a:r>
            <a:endParaRPr lang="en-US" sz="4000" b="1" dirty="0"/>
          </a:p>
        </p:txBody>
      </p:sp>
    </p:spTree>
    <p:extLst>
      <p:ext uri="{BB962C8B-B14F-4D97-AF65-F5344CB8AC3E}">
        <p14:creationId xmlns="" xmlns:p14="http://schemas.microsoft.com/office/powerpoint/2010/main" val="121015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400"/>
            <a:ext cx="9144000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05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5879068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 smtClean="0"/>
              <a:t>اشرعوا </a:t>
            </a:r>
            <a:r>
              <a:rPr lang="ar-SA" sz="4400" b="1" smtClean="0"/>
              <a:t>تدريب الحوار  </a:t>
            </a:r>
            <a:r>
              <a:rPr lang="ar-SA" sz="4400" b="1" dirty="0" smtClean="0"/>
              <a:t>جيدا</a:t>
            </a:r>
            <a:endParaRPr lang="en-US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5334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800" b="1" dirty="0" smtClean="0">
                <a:solidFill>
                  <a:srgbClr val="FFFF00"/>
                </a:solidFill>
              </a:rPr>
              <a:t>العمل الزواجي</a:t>
            </a:r>
            <a:endParaRPr lang="en-US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3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1752600" y="0"/>
            <a:ext cx="5943600" cy="12618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/>
              <a:t>الواجب المنزلي</a:t>
            </a:r>
            <a:endParaRPr lang="en-US" sz="6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3999" cy="533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0" y="17526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 smtClean="0"/>
              <a:t>احفظوا الحواراقل ست  جمل</a:t>
            </a: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123662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8991600" cy="5257799"/>
          </a:xfrm>
        </p:spPr>
      </p:pic>
      <p:sp>
        <p:nvSpPr>
          <p:cNvPr id="4" name="Horizontal Scroll 3"/>
          <p:cNvSpPr/>
          <p:nvPr/>
        </p:nvSpPr>
        <p:spPr>
          <a:xfrm>
            <a:off x="152400" y="0"/>
            <a:ext cx="8839200" cy="1524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000" b="1" dirty="0" smtClean="0">
                <a:solidFill>
                  <a:srgbClr val="002060"/>
                </a:solidFill>
              </a:rPr>
              <a:t>شكرا</a:t>
            </a:r>
            <a:endParaRPr lang="en-US" sz="8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592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orizontal Scroll 3"/>
          <p:cNvSpPr/>
          <p:nvPr/>
        </p:nvSpPr>
        <p:spPr>
          <a:xfrm>
            <a:off x="152400" y="0"/>
            <a:ext cx="8839200" cy="1371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b="1" dirty="0" smtClean="0"/>
              <a:t>شكرا</a:t>
            </a:r>
            <a:endParaRPr lang="en-US" sz="66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486399"/>
          </a:xfrm>
        </p:spPr>
      </p:pic>
      <p:sp>
        <p:nvSpPr>
          <p:cNvPr id="8" name="TextBox 7"/>
          <p:cNvSpPr txBox="1"/>
          <p:nvPr/>
        </p:nvSpPr>
        <p:spPr>
          <a:xfrm>
            <a:off x="5105400" y="16764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5400" b="1" dirty="0" smtClean="0">
                <a:solidFill>
                  <a:srgbClr val="FFC000"/>
                </a:solidFill>
              </a:rPr>
              <a:t>الله  حافظ</a:t>
            </a:r>
            <a:endParaRPr lang="en-US" sz="5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688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0668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ar-SA" sz="6600" b="1" dirty="0" smtClean="0">
                <a:solidFill>
                  <a:schemeClr val="bg2"/>
                </a:solidFill>
              </a:rPr>
              <a:t>تعريف المعلم</a:t>
            </a:r>
            <a:endParaRPr lang="en-US" sz="6600" b="1" dirty="0">
              <a:solidFill>
                <a:schemeClr val="bg2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524000"/>
            <a:ext cx="3810000" cy="4467225"/>
          </a:xfrm>
          <a:blipFill>
            <a:blip r:embed="rId4"/>
            <a:tile tx="0" ty="0" sx="100000" sy="100000" flip="none" algn="tl"/>
          </a:blipFill>
        </p:spPr>
      </p:pic>
      <p:sp>
        <p:nvSpPr>
          <p:cNvPr id="6" name="Rectangle 5"/>
          <p:cNvSpPr/>
          <p:nvPr/>
        </p:nvSpPr>
        <p:spPr>
          <a:xfrm>
            <a:off x="152400" y="1447800"/>
            <a:ext cx="4668982" cy="49530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قاضي محمد العمران</a:t>
            </a:r>
          </a:p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المعلم المساعد  العرب:المدرسة</a:t>
            </a:r>
            <a:r>
              <a:rPr lang="ar-SA" sz="2400" dirty="0" smtClean="0">
                <a:solidFill>
                  <a:schemeClr val="tx1"/>
                </a:solidFill>
              </a:rPr>
              <a:t> </a:t>
            </a:r>
            <a:r>
              <a:rPr lang="ar-SA" sz="2400" b="1" dirty="0" smtClean="0">
                <a:solidFill>
                  <a:schemeClr val="tx1"/>
                </a:solidFill>
              </a:rPr>
              <a:t>الداخل خارول </a:t>
            </a:r>
          </a:p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كشنو فور –برورا-كوميلا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E-MAIL  :kaziimrancomilla@gmail.com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MOBIL PHONE:01812731302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425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0" y="-17318"/>
            <a:ext cx="9144000" cy="146511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dirty="0" smtClean="0"/>
              <a:t>تعريف الدرس</a:t>
            </a:r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905000"/>
            <a:ext cx="861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800" dirty="0" smtClean="0"/>
              <a:t>الجماعة: الصف العاشر من الداخل</a:t>
            </a:r>
          </a:p>
          <a:p>
            <a:r>
              <a:rPr lang="ar-SA" sz="4800" dirty="0" smtClean="0"/>
              <a:t>المادة:اللغة العربية الأتصالية         </a:t>
            </a:r>
          </a:p>
          <a:p>
            <a:r>
              <a:rPr lang="ar-SA" sz="4800" dirty="0" smtClean="0"/>
              <a:t>الجزء: الحوار                                  </a:t>
            </a:r>
          </a:p>
          <a:p>
            <a:r>
              <a:rPr lang="ar-SA" sz="4800" dirty="0" smtClean="0"/>
              <a:t>التاريخ</a:t>
            </a:r>
            <a:r>
              <a:rPr lang="en-US" sz="4800" smtClean="0"/>
              <a:t>  </a:t>
            </a:r>
            <a:endParaRPr lang="en-US" sz="4800" dirty="0"/>
          </a:p>
        </p:txBody>
      </p:sp>
      <p:sp>
        <p:nvSpPr>
          <p:cNvPr id="6" name="32-Point Star 5"/>
          <p:cNvSpPr/>
          <p:nvPr/>
        </p:nvSpPr>
        <p:spPr>
          <a:xfrm>
            <a:off x="5334000" y="4495800"/>
            <a:ext cx="3581400" cy="2209800"/>
          </a:xfrm>
          <a:prstGeom prst="star3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72200" y="51054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 smtClean="0"/>
              <a:t>الوقت:</a:t>
            </a:r>
          </a:p>
          <a:p>
            <a:r>
              <a:rPr lang="ar-SA" sz="2000" b="1" dirty="0" smtClean="0"/>
              <a:t>خمسون دفيفة</a:t>
            </a:r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855633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2600"/>
            <a:ext cx="9144000" cy="1281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7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2" name="TextBox 1"/>
          <p:cNvSpPr txBox="1"/>
          <p:nvPr/>
        </p:nvSpPr>
        <p:spPr>
          <a:xfrm>
            <a:off x="0" y="304800"/>
            <a:ext cx="9144000" cy="120032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7200" b="1" dirty="0" smtClean="0"/>
              <a:t>المناظر  التالية؟    </a:t>
            </a:r>
            <a:endParaRPr lang="en-US" sz="7200" b="1" dirty="0"/>
          </a:p>
        </p:txBody>
      </p:sp>
      <p:pic>
        <p:nvPicPr>
          <p:cNvPr id="7" name="Picture 6" descr="student boy sing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524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40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80225_1523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2317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0"/>
            <a:ext cx="9144000" cy="1371600"/>
          </a:xfrm>
          <a:prstGeom prst="rect">
            <a:avLst/>
          </a:prstGeom>
        </p:spPr>
      </p:pic>
      <p:pic>
        <p:nvPicPr>
          <p:cNvPr id="5" name="Picture 4" descr="class nine bo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562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491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52400" y="0"/>
            <a:ext cx="8839200" cy="1219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/>
              <a:t>درس اليوم</a:t>
            </a:r>
            <a:endParaRPr lang="en-US" sz="6000" b="1" dirty="0"/>
          </a:p>
        </p:txBody>
      </p:sp>
      <p:sp>
        <p:nvSpPr>
          <p:cNvPr id="4" name="Wave 3"/>
          <p:cNvSpPr/>
          <p:nvPr/>
        </p:nvSpPr>
        <p:spPr>
          <a:xfrm>
            <a:off x="190500" y="1600200"/>
            <a:ext cx="8763000" cy="1524000"/>
          </a:xfrm>
          <a:prstGeom prst="wave">
            <a:avLst/>
          </a:prstGeom>
          <a:blipFill>
            <a:blip r:embed="rId2"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الحوار </a:t>
            </a:r>
            <a:r>
              <a:rPr lang="ar-SA" sz="3200" b="1" dirty="0" smtClean="0">
                <a:solidFill>
                  <a:schemeClr val="tx1"/>
                </a:solidFill>
              </a:rPr>
              <a:t>بين احمد كرلس </a:t>
            </a:r>
            <a:r>
              <a:rPr lang="ar-SA" sz="3200" b="1" dirty="0" smtClean="0">
                <a:solidFill>
                  <a:schemeClr val="tx1"/>
                </a:solidFill>
              </a:rPr>
              <a:t>عن (</a:t>
            </a:r>
            <a:r>
              <a:rPr lang="ar-SA" sz="3200" b="1" dirty="0" smtClean="0">
                <a:solidFill>
                  <a:schemeClr val="tx1"/>
                </a:solidFill>
              </a:rPr>
              <a:t>الحوار مع الأجنبي)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52400" y="3886200"/>
            <a:ext cx="8839200" cy="1338072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(الواحدة السابعة-الدرس الثاني- الصفحة</a:t>
            </a:r>
            <a:r>
              <a:rPr lang="en-US" sz="3200" b="1" dirty="0" smtClean="0">
                <a:solidFill>
                  <a:schemeClr val="tx1"/>
                </a:solidFill>
              </a:rPr>
              <a:t>  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914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810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b="1" dirty="0" smtClean="0"/>
              <a:t>نتيجة التعليم</a:t>
            </a:r>
            <a:endParaRPr lang="en-US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676400"/>
            <a:ext cx="883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800" dirty="0" smtClean="0"/>
              <a:t>يعلم الطلاب بعد اختتام هذا الدرس</a:t>
            </a:r>
          </a:p>
          <a:p>
            <a:r>
              <a:rPr lang="ar-SA" sz="4800" dirty="0" smtClean="0"/>
              <a:t>يقدر الطلاب ان يكتبوا الحوار            </a:t>
            </a:r>
          </a:p>
          <a:p>
            <a:r>
              <a:rPr lang="ar-SA" sz="4800" dirty="0" smtClean="0"/>
              <a:t>يمكن الطلاب  مهارة الكلام مهارة     الكاتبة مهارة الاستماع مهارة  القراء</a:t>
            </a:r>
          </a:p>
          <a:p>
            <a:r>
              <a:rPr lang="ar-SA" sz="4800" dirty="0" smtClean="0"/>
              <a:t>تدريب الحوار                                    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255058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810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b="1" dirty="0" smtClean="0"/>
              <a:t>درس الحوار</a:t>
            </a:r>
            <a:endParaRPr lang="en-US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828800"/>
            <a:ext cx="8991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 smtClean="0"/>
              <a:t>احمد :السلام عليكم ورحمة الله وبركاتة </a:t>
            </a:r>
            <a:r>
              <a:rPr lang="ar-SA" sz="3200" dirty="0" smtClean="0"/>
              <a:t>                            </a:t>
            </a:r>
            <a:endParaRPr lang="ar-SA" sz="3200" dirty="0" smtClean="0"/>
          </a:p>
          <a:p>
            <a:r>
              <a:rPr lang="ar-SA" sz="3200" dirty="0" smtClean="0"/>
              <a:t>كرلس :وعليكم السلام ورحمة الله </a:t>
            </a:r>
            <a:r>
              <a:rPr lang="ar-SA" sz="3200" dirty="0" smtClean="0"/>
              <a:t>وبركاتة                          </a:t>
            </a:r>
            <a:endParaRPr lang="ar-SA" sz="3200" dirty="0" smtClean="0"/>
          </a:p>
          <a:p>
            <a:r>
              <a:rPr lang="ar-SA" sz="3200" dirty="0" smtClean="0"/>
              <a:t>احمد:كيف حالك ؟    </a:t>
            </a:r>
            <a:r>
              <a:rPr lang="ar-SA" sz="3200" dirty="0" smtClean="0"/>
              <a:t>                                                    </a:t>
            </a:r>
            <a:endParaRPr lang="ar-SA" sz="3200" dirty="0" smtClean="0"/>
          </a:p>
          <a:p>
            <a:r>
              <a:rPr lang="ar-SA" sz="3200" dirty="0" smtClean="0"/>
              <a:t>كرلس:بخير الحمد لله </a:t>
            </a:r>
            <a:r>
              <a:rPr lang="ar-SA" sz="3200" dirty="0" smtClean="0"/>
              <a:t>                                                    </a:t>
            </a:r>
            <a:endParaRPr lang="ar-SA" sz="3200" dirty="0" smtClean="0"/>
          </a:p>
          <a:p>
            <a:r>
              <a:rPr lang="ar-SA" sz="3200" dirty="0" smtClean="0"/>
              <a:t>احمد :اهلا وسهلا        </a:t>
            </a:r>
            <a:r>
              <a:rPr lang="ar-SA" sz="3200" dirty="0" smtClean="0"/>
              <a:t>                                                 </a:t>
            </a:r>
            <a:endParaRPr lang="ar-SA" sz="3200" dirty="0" smtClean="0"/>
          </a:p>
          <a:p>
            <a:r>
              <a:rPr lang="ar-SA" sz="3200" dirty="0" smtClean="0"/>
              <a:t>كرلس:ما اسم نبيك  </a:t>
            </a:r>
            <a:r>
              <a:rPr lang="ar-SA" sz="3200" dirty="0" smtClean="0"/>
              <a:t>                                                       </a:t>
            </a:r>
            <a:endParaRPr lang="ar-SA" sz="3200" dirty="0" smtClean="0"/>
          </a:p>
          <a:p>
            <a:r>
              <a:rPr lang="ar-SA" sz="3200" dirty="0" smtClean="0"/>
              <a:t>احمد :محمد صلي الله عليه وسلم    </a:t>
            </a:r>
            <a:r>
              <a:rPr lang="ar-SA" sz="3200" dirty="0" smtClean="0"/>
              <a:t>                                        </a:t>
            </a:r>
            <a:endParaRPr lang="ar-SA" sz="3200" dirty="0" smtClean="0"/>
          </a:p>
          <a:p>
            <a:r>
              <a:rPr lang="ar-SA" sz="3200" dirty="0" smtClean="0"/>
              <a:t>كرلس: هل كان نبي عربي او </a:t>
            </a:r>
            <a:r>
              <a:rPr lang="ar-SA" sz="3200" dirty="0" smtClean="0"/>
              <a:t>عجمي                                   </a:t>
            </a:r>
            <a:endParaRPr lang="ar-SA" sz="3200" dirty="0" smtClean="0"/>
          </a:p>
          <a:p>
            <a:r>
              <a:rPr lang="ar-SA" sz="3200" dirty="0" smtClean="0"/>
              <a:t>احمد:كان نبي </a:t>
            </a:r>
            <a:r>
              <a:rPr lang="ar-SA" sz="3200" smtClean="0"/>
              <a:t>عربي  </a:t>
            </a:r>
            <a:r>
              <a:rPr lang="ar-SA" sz="3200" smtClean="0"/>
              <a:t>                                                      </a:t>
            </a:r>
            <a:endParaRPr lang="ar-SA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82090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224</TotalTime>
  <Words>156</Words>
  <Application>Microsoft Office PowerPoint</Application>
  <PresentationFormat>On-screen Show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Civic</vt:lpstr>
      <vt:lpstr>Slide 1</vt:lpstr>
      <vt:lpstr>تعريف المعلم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Mc</cp:lastModifiedBy>
  <cp:revision>41</cp:revision>
  <dcterms:created xsi:type="dcterms:W3CDTF">2018-09-01T01:14:19Z</dcterms:created>
  <dcterms:modified xsi:type="dcterms:W3CDTF">2020-02-01T04:29:21Z</dcterms:modified>
</cp:coreProperties>
</file>