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sldIdLst>
    <p:sldId id="284" r:id="rId4"/>
    <p:sldId id="287" r:id="rId5"/>
    <p:sldId id="286" r:id="rId6"/>
    <p:sldId id="285" r:id="rId7"/>
    <p:sldId id="288" r:id="rId8"/>
    <p:sldId id="260" r:id="rId9"/>
    <p:sldId id="268" r:id="rId10"/>
    <p:sldId id="261" r:id="rId11"/>
    <p:sldId id="289" r:id="rId12"/>
    <p:sldId id="273" r:id="rId13"/>
    <p:sldId id="276" r:id="rId14"/>
    <p:sldId id="290" r:id="rId15"/>
    <p:sldId id="291" r:id="rId16"/>
    <p:sldId id="264" r:id="rId17"/>
    <p:sldId id="265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739A-1F40-4231-B3B2-2B29D15407E6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4FF2-9F5D-48F9-BB2D-3A72CD532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96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picture Moynal t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6200"/>
            <a:ext cx="2514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Horizontal Scroll 3"/>
          <p:cNvSpPr/>
          <p:nvPr/>
        </p:nvSpPr>
        <p:spPr>
          <a:xfrm>
            <a:off x="304800" y="152400"/>
            <a:ext cx="6172200" cy="6629400"/>
          </a:xfrm>
          <a:prstGeom prst="horizontalScroll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Md.Moynal Hossain.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Assistant Headmaster.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Deora high school.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Barura,Cumila.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Sub:English 2</a:t>
            </a:r>
            <a:r>
              <a:rPr lang="en-US" sz="4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paper.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Class:Six/Seven.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Arial Rounded MT Bold" pitchFamily="34" charset="0"/>
            </a:endParaRPr>
          </a:p>
          <a:p>
            <a:endParaRPr lang="en-US" sz="4400" dirty="0" smtClean="0">
              <a:latin typeface="Arial Rounded MT Bold" pitchFamily="34" charset="0"/>
            </a:endParaRPr>
          </a:p>
          <a:p>
            <a:endParaRPr lang="en-US" sz="4400" dirty="0" smtClean="0">
              <a:latin typeface="Arial Rounded MT Bold" pitchFamily="34" charset="0"/>
            </a:endParaRPr>
          </a:p>
          <a:p>
            <a:pPr lvl="8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8850" name="Picture 2" descr="C:\Users\Public\Pictures\Sample Pictures\tea-gard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6600"/>
            <a:ext cx="4419600" cy="2133600"/>
          </a:xfrm>
          <a:prstGeom prst="rect">
            <a:avLst/>
          </a:prstGeom>
          <a:noFill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Terminator 4"/>
          <p:cNvSpPr/>
          <p:nvPr/>
        </p:nvSpPr>
        <p:spPr>
          <a:xfrm>
            <a:off x="76200" y="5562600"/>
            <a:ext cx="4191000" cy="9144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Rita looks 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en-US" b="1" u="sng" dirty="0" smtClean="0">
                <a:solidFill>
                  <a:srgbClr val="C00000"/>
                </a:solidFill>
              </a:rPr>
              <a:t>.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343400" y="5486400"/>
            <a:ext cx="457200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Tea garden is 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914400" y="152400"/>
            <a:ext cx="7239000" cy="838200"/>
          </a:xfrm>
          <a:prstGeom prst="flowChartTerminator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adjective of Quality?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228600" y="914400"/>
            <a:ext cx="8305800" cy="2362200"/>
          </a:xfrm>
          <a:prstGeom prst="wav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Adjective of Quality show the quality of a person or thing.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11970859061353977160egonpin_Paisaje_3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590800"/>
            <a:ext cx="5638801" cy="3962400"/>
          </a:xfrm>
          <a:prstGeom prst="rect">
            <a:avLst/>
          </a:prstGeom>
          <a:noFill/>
        </p:spPr>
      </p:pic>
      <p:sp>
        <p:nvSpPr>
          <p:cNvPr id="6" name="Flowchart: Terminator 5"/>
          <p:cNvSpPr/>
          <p:nvPr/>
        </p:nvSpPr>
        <p:spPr>
          <a:xfrm>
            <a:off x="5638800" y="2743200"/>
            <a:ext cx="3200400" cy="3352800"/>
          </a:xfrm>
          <a:prstGeom prst="flowChartTerminato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place is 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sunny.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verry 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nice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0" y="76200"/>
            <a:ext cx="8991600" cy="2438400"/>
          </a:xfrm>
          <a:prstGeom prst="flowChartTerminator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Adjective of Quantity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adjective of quantity shows the quantity of a thing.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304800" y="76200"/>
            <a:ext cx="8458200" cy="2286000"/>
          </a:xfrm>
          <a:prstGeom prst="flowChartTerminato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Number of Adjective?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Adjective show how many persons or things are meant.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438400"/>
            <a:ext cx="4953000" cy="3464534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76200" y="5943600"/>
            <a:ext cx="4876800" cy="835152"/>
          </a:xfrm>
          <a:prstGeom prst="flowChartTerminato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flower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20180808_163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438400"/>
            <a:ext cx="3886200" cy="3505200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4953000" y="6019800"/>
            <a:ext cx="4114800" cy="838200"/>
          </a:xfrm>
          <a:prstGeom prst="flowChartTerminator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boys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2-Point Star 2"/>
          <p:cNvSpPr/>
          <p:nvPr/>
        </p:nvSpPr>
        <p:spPr>
          <a:xfrm>
            <a:off x="152400" y="76200"/>
            <a:ext cx="8839200" cy="1981200"/>
          </a:xfrm>
          <a:prstGeom prst="star1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pronominal adjective?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2400" y="1752600"/>
            <a:ext cx="8839200" cy="5105400"/>
          </a:xfrm>
          <a:prstGeom prst="horizontalScrol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pronominal adjective is a definitive adjective that would be a pronoun if it astood by itself.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Exa: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pen.</a:t>
            </a:r>
          </a:p>
          <a:p>
            <a:pPr algn="ctr"/>
            <a:r>
              <a:rPr lang="en-US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baby has a doll.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229600" cy="441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 with your partner and write five sentences about your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person using some adjectives. 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828800" y="-76200"/>
            <a:ext cx="5334000" cy="1752600"/>
          </a:xfrm>
          <a:prstGeom prst="wav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Pair works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81278"/>
            <a:ext cx="7315200" cy="2862322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Describe your home within five sentences using some adjectives.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533400" y="304800"/>
            <a:ext cx="8229600" cy="2133600"/>
          </a:xfrm>
          <a:prstGeom prst="star3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works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838200" y="914400"/>
            <a:ext cx="7543800" cy="5181600"/>
          </a:xfrm>
          <a:prstGeom prst="star24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8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oon 2"/>
          <p:cNvSpPr/>
          <p:nvPr/>
        </p:nvSpPr>
        <p:spPr>
          <a:xfrm flipH="1">
            <a:off x="381000" y="228600"/>
            <a:ext cx="8534400" cy="6324600"/>
          </a:xfrm>
          <a:prstGeom prst="moon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Welcome 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1066800" y="914400"/>
            <a:ext cx="7162800" cy="4953000"/>
          </a:xfrm>
          <a:prstGeom prst="triangl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at the picture and think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0963"/>
            <a:ext cx="4267200" cy="5405437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76200" y="5638800"/>
            <a:ext cx="4495800" cy="106680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flower.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724400" y="5638800"/>
            <a:ext cx="4419600" cy="114300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worker.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ultidocument 2"/>
          <p:cNvSpPr/>
          <p:nvPr/>
        </p:nvSpPr>
        <p:spPr>
          <a:xfrm>
            <a:off x="762000" y="228600"/>
            <a:ext cx="7620000" cy="2133600"/>
          </a:xfrm>
          <a:prstGeom prst="flowChartMultidocument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So,Today topic is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524000" y="2514600"/>
            <a:ext cx="5867400" cy="3657600"/>
          </a:xfrm>
          <a:prstGeom prst="hear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  <a:endParaRPr lang="en-US" sz="72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53155"/>
            <a:ext cx="7848600" cy="54476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the end of the lesson students will have…</a:t>
            </a:r>
          </a:p>
          <a:p>
            <a:endParaRPr lang="en-US" sz="4000" dirty="0" smtClean="0"/>
          </a:p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a.explained what an adjective is.</a:t>
            </a:r>
          </a:p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b.identified adjectives from a text.</a:t>
            </a:r>
          </a:p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c.matched adjectives with picture.</a:t>
            </a:r>
          </a:p>
          <a:p>
            <a:pPr>
              <a:buFont typeface="Arial" pitchFamily="34" charset="0"/>
              <a:buChar char="•"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200400"/>
            <a:ext cx="7315200" cy="286232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An adjective is a word that describes/qualifies a noun or a pronoun.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38200" y="457200"/>
            <a:ext cx="7391400" cy="1981200"/>
          </a:xfrm>
          <a:prstGeom prst="rightArrow">
            <a:avLst/>
          </a:prstGeom>
          <a:ln w="28575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adjective?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t="34000" r="66000" b="34000"/>
          <a:stretch>
            <a:fillRect/>
          </a:stretch>
        </p:blipFill>
        <p:spPr bwMode="auto">
          <a:xfrm>
            <a:off x="457200" y="228600"/>
            <a:ext cx="1781175" cy="1676400"/>
          </a:xfrm>
          <a:prstGeom prst="rect">
            <a:avLst/>
          </a:prstGeom>
          <a:noFill/>
        </p:spPr>
      </p:pic>
      <p:pic>
        <p:nvPicPr>
          <p:cNvPr id="1027" name="Picture 3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r="66000" b="66000"/>
          <a:stretch>
            <a:fillRect/>
          </a:stretch>
        </p:blipFill>
        <p:spPr bwMode="auto">
          <a:xfrm>
            <a:off x="533400" y="2133600"/>
            <a:ext cx="1781175" cy="1781175"/>
          </a:xfrm>
          <a:prstGeom prst="rect">
            <a:avLst/>
          </a:prstGeom>
          <a:noFill/>
        </p:spPr>
      </p:pic>
      <p:pic>
        <p:nvPicPr>
          <p:cNvPr id="1028" name="Picture 4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t="67455" r="66000"/>
          <a:stretch>
            <a:fillRect/>
          </a:stretch>
        </p:blipFill>
        <p:spPr bwMode="auto">
          <a:xfrm>
            <a:off x="609600" y="4267200"/>
            <a:ext cx="1781175" cy="1704975"/>
          </a:xfrm>
          <a:prstGeom prst="rect">
            <a:avLst/>
          </a:prstGeom>
          <a:noFill/>
        </p:spPr>
      </p:pic>
      <p:pic>
        <p:nvPicPr>
          <p:cNvPr id="1029" name="Picture 5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l="66000" b="66000"/>
          <a:stretch>
            <a:fillRect/>
          </a:stretch>
        </p:blipFill>
        <p:spPr bwMode="auto">
          <a:xfrm>
            <a:off x="7162800" y="152400"/>
            <a:ext cx="1781175" cy="1781175"/>
          </a:xfrm>
          <a:prstGeom prst="rect">
            <a:avLst/>
          </a:prstGeom>
          <a:noFill/>
        </p:spPr>
      </p:pic>
      <p:pic>
        <p:nvPicPr>
          <p:cNvPr id="1030" name="Picture 6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l="66000" t="66000"/>
          <a:stretch>
            <a:fillRect/>
          </a:stretch>
        </p:blipFill>
        <p:spPr bwMode="auto">
          <a:xfrm>
            <a:off x="7162800" y="2362200"/>
            <a:ext cx="1781175" cy="1781175"/>
          </a:xfrm>
          <a:prstGeom prst="rect">
            <a:avLst/>
          </a:prstGeom>
          <a:noFill/>
        </p:spPr>
      </p:pic>
      <p:pic>
        <p:nvPicPr>
          <p:cNvPr id="1031" name="Picture 7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l="34000" t="34000" r="34000" b="32545"/>
          <a:stretch>
            <a:fillRect/>
          </a:stretch>
        </p:blipFill>
        <p:spPr bwMode="auto">
          <a:xfrm>
            <a:off x="7239000" y="4495800"/>
            <a:ext cx="1676400" cy="1752600"/>
          </a:xfrm>
          <a:prstGeom prst="rect">
            <a:avLst/>
          </a:prstGeom>
          <a:noFill/>
        </p:spPr>
      </p:pic>
      <p:sp>
        <p:nvSpPr>
          <p:cNvPr id="11" name="Left Arrow 10"/>
          <p:cNvSpPr/>
          <p:nvPr/>
        </p:nvSpPr>
        <p:spPr>
          <a:xfrm>
            <a:off x="2362200" y="609600"/>
            <a:ext cx="2057400" cy="1295400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Worried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24400" y="609600"/>
            <a:ext cx="2438400" cy="12954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Angry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438400" y="2438400"/>
            <a:ext cx="2057400" cy="1295400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Sad</a:t>
            </a:r>
          </a:p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724400" y="2438400"/>
            <a:ext cx="2438400" cy="12954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Sleepy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2590800" y="4572000"/>
            <a:ext cx="4572000" cy="1524000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Happy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ultidocument 2"/>
          <p:cNvSpPr/>
          <p:nvPr/>
        </p:nvSpPr>
        <p:spPr>
          <a:xfrm>
            <a:off x="1143000" y="0"/>
            <a:ext cx="6858000" cy="1901952"/>
          </a:xfrm>
          <a:prstGeom prst="flowChartMultidocumen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Kinds of adjective.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19200" y="1676400"/>
            <a:ext cx="6781800" cy="5181600"/>
          </a:xfrm>
          <a:prstGeom prst="horizontalScroll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a.Adjectives of Quality.</a:t>
            </a:r>
          </a:p>
          <a:p>
            <a:pPr algn="just"/>
            <a:r>
              <a:rPr lang="en-US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b.Adjectives of Quantity.</a:t>
            </a:r>
          </a:p>
          <a:p>
            <a:pPr algn="just"/>
            <a:r>
              <a:rPr lang="en-US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c.Ajective of Number.</a:t>
            </a:r>
          </a:p>
          <a:p>
            <a:pPr algn="just"/>
            <a:r>
              <a:rPr lang="en-US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d.Pronominal adjective. </a:t>
            </a:r>
            <a:endParaRPr lang="en-US" sz="4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248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Flow</vt:lpstr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786</dc:creator>
  <cp:lastModifiedBy>user</cp:lastModifiedBy>
  <cp:revision>162</cp:revision>
  <dcterms:created xsi:type="dcterms:W3CDTF">2006-08-16T00:00:00Z</dcterms:created>
  <dcterms:modified xsi:type="dcterms:W3CDTF">2020-09-05T10:24:35Z</dcterms:modified>
</cp:coreProperties>
</file>