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0"/>
  </p:notesMasterIdLst>
  <p:sldIdLst>
    <p:sldId id="258" r:id="rId3"/>
    <p:sldId id="259" r:id="rId4"/>
    <p:sldId id="260" r:id="rId5"/>
    <p:sldId id="261" r:id="rId6"/>
    <p:sldId id="281" r:id="rId7"/>
    <p:sldId id="262" r:id="rId8"/>
    <p:sldId id="291" r:id="rId9"/>
    <p:sldId id="280" r:id="rId10"/>
    <p:sldId id="264" r:id="rId11"/>
    <p:sldId id="265" r:id="rId12"/>
    <p:sldId id="266" r:id="rId13"/>
    <p:sldId id="283" r:id="rId14"/>
    <p:sldId id="267" r:id="rId15"/>
    <p:sldId id="268" r:id="rId16"/>
    <p:sldId id="284" r:id="rId17"/>
    <p:sldId id="269" r:id="rId18"/>
    <p:sldId id="270" r:id="rId19"/>
    <p:sldId id="285" r:id="rId20"/>
    <p:sldId id="271" r:id="rId21"/>
    <p:sldId id="272" r:id="rId22"/>
    <p:sldId id="273" r:id="rId23"/>
    <p:sldId id="278" r:id="rId24"/>
    <p:sldId id="279" r:id="rId25"/>
    <p:sldId id="290" r:id="rId26"/>
    <p:sldId id="286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723"/>
    <a:srgbClr val="B44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1EAB8-3F04-44C2-AD05-329499FB941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E63DAAC-A681-428C-92FC-A79F222F56D4}">
      <dgm:prSet phldrT="[Text]"/>
      <dgm:spPr/>
      <dgm:t>
        <a:bodyPr/>
        <a:lstStyle/>
        <a:p>
          <a:r>
            <a:rPr lang="bn-BD" b="1" dirty="0" smtClean="0">
              <a:solidFill>
                <a:srgbClr val="C00000"/>
              </a:solidFill>
              <a:effectLst>
                <a:reflection stA="45000" endPos="21000" dist="50800" dir="5400000" sy="-100000" algn="bl" rotWithShape="0"/>
              </a:effectLst>
              <a:latin typeface="AdarshaLipi" pitchFamily="2" charset="0"/>
            </a:rPr>
            <a:t>পাঠ পরিচিতি</a:t>
          </a:r>
          <a:endParaRPr lang="en-US" dirty="0"/>
        </a:p>
      </dgm:t>
    </dgm:pt>
    <dgm:pt modelId="{0D4AAF14-5382-4D1A-BCD2-1F413168711B}" type="parTrans" cxnId="{52EA8BEC-0CFF-4F0F-9478-AF1FF34E365A}">
      <dgm:prSet/>
      <dgm:spPr/>
      <dgm:t>
        <a:bodyPr/>
        <a:lstStyle/>
        <a:p>
          <a:endParaRPr lang="en-US"/>
        </a:p>
      </dgm:t>
    </dgm:pt>
    <dgm:pt modelId="{3308BF96-2444-4FB0-A601-916217F75BFD}" type="sibTrans" cxnId="{52EA8BEC-0CFF-4F0F-9478-AF1FF34E365A}">
      <dgm:prSet/>
      <dgm:spPr>
        <a:noFill/>
      </dgm:spPr>
      <dgm:t>
        <a:bodyPr/>
        <a:lstStyle/>
        <a:p>
          <a:endParaRPr lang="en-US"/>
        </a:p>
      </dgm:t>
    </dgm:pt>
    <dgm:pt modelId="{A56B5E80-85AE-4E93-8831-A346B6702144}" type="pres">
      <dgm:prSet presAssocID="{DD11EAB8-3F04-44C2-AD05-329499FB941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509144C-179D-4680-9E38-DDDB0A37E983}" type="pres">
      <dgm:prSet presAssocID="{8E63DAAC-A681-428C-92FC-A79F222F56D4}" presName="gear1" presStyleLbl="node1" presStyleIdx="0" presStyleCnt="1" custScaleX="278818" custScaleY="61364" custLinFactY="-48287" custLinFactNeighborX="-2159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B6BFA-9ECD-4774-BAC0-FB3C11AC3B7D}" type="pres">
      <dgm:prSet presAssocID="{8E63DAAC-A681-428C-92FC-A79F222F56D4}" presName="gear1srcNode" presStyleLbl="node1" presStyleIdx="0" presStyleCnt="1"/>
      <dgm:spPr/>
      <dgm:t>
        <a:bodyPr/>
        <a:lstStyle/>
        <a:p>
          <a:endParaRPr lang="en-US"/>
        </a:p>
      </dgm:t>
    </dgm:pt>
    <dgm:pt modelId="{597C0B42-8D0E-4D22-87E7-D7E1E60D06BA}" type="pres">
      <dgm:prSet presAssocID="{8E63DAAC-A681-428C-92FC-A79F222F56D4}" presName="gear1dstNode" presStyleLbl="node1" presStyleIdx="0" presStyleCnt="1"/>
      <dgm:spPr/>
      <dgm:t>
        <a:bodyPr/>
        <a:lstStyle/>
        <a:p>
          <a:endParaRPr lang="en-US"/>
        </a:p>
      </dgm:t>
    </dgm:pt>
    <dgm:pt modelId="{F28CE2FB-341D-43CF-9081-DA143DC03190}" type="pres">
      <dgm:prSet presAssocID="{3308BF96-2444-4FB0-A601-916217F75BFD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62705C67-C2E0-42EE-BE12-247A7C9E3B75}" type="presOf" srcId="{DD11EAB8-3F04-44C2-AD05-329499FB9416}" destId="{A56B5E80-85AE-4E93-8831-A346B6702144}" srcOrd="0" destOrd="0" presId="urn:microsoft.com/office/officeart/2005/8/layout/gear1"/>
    <dgm:cxn modelId="{4ABAE301-9B17-484D-89FC-9A2A777D625E}" type="presOf" srcId="{8E63DAAC-A681-428C-92FC-A79F222F56D4}" destId="{597C0B42-8D0E-4D22-87E7-D7E1E60D06BA}" srcOrd="2" destOrd="0" presId="urn:microsoft.com/office/officeart/2005/8/layout/gear1"/>
    <dgm:cxn modelId="{52EA8BEC-0CFF-4F0F-9478-AF1FF34E365A}" srcId="{DD11EAB8-3F04-44C2-AD05-329499FB9416}" destId="{8E63DAAC-A681-428C-92FC-A79F222F56D4}" srcOrd="0" destOrd="0" parTransId="{0D4AAF14-5382-4D1A-BCD2-1F413168711B}" sibTransId="{3308BF96-2444-4FB0-A601-916217F75BFD}"/>
    <dgm:cxn modelId="{B47AC9FE-D8E7-4E9D-8D9B-20E9A8025BC8}" type="presOf" srcId="{8E63DAAC-A681-428C-92FC-A79F222F56D4}" destId="{670B6BFA-9ECD-4774-BAC0-FB3C11AC3B7D}" srcOrd="1" destOrd="0" presId="urn:microsoft.com/office/officeart/2005/8/layout/gear1"/>
    <dgm:cxn modelId="{FA6FB9F2-0071-4D5E-8016-4977C960E37C}" type="presOf" srcId="{8E63DAAC-A681-428C-92FC-A79F222F56D4}" destId="{2509144C-179D-4680-9E38-DDDB0A37E983}" srcOrd="0" destOrd="0" presId="urn:microsoft.com/office/officeart/2005/8/layout/gear1"/>
    <dgm:cxn modelId="{EBC4423C-ED94-42AE-A398-DD64B97B2760}" type="presOf" srcId="{3308BF96-2444-4FB0-A601-916217F75BFD}" destId="{F28CE2FB-341D-43CF-9081-DA143DC03190}" srcOrd="0" destOrd="0" presId="urn:microsoft.com/office/officeart/2005/8/layout/gear1"/>
    <dgm:cxn modelId="{74CDA13C-A082-4D03-B5AE-6E80EBF99A2B}" type="presParOf" srcId="{A56B5E80-85AE-4E93-8831-A346B6702144}" destId="{2509144C-179D-4680-9E38-DDDB0A37E983}" srcOrd="0" destOrd="0" presId="urn:microsoft.com/office/officeart/2005/8/layout/gear1"/>
    <dgm:cxn modelId="{14AFBE0D-26EF-487C-B477-33F6DE65A985}" type="presParOf" srcId="{A56B5E80-85AE-4E93-8831-A346B6702144}" destId="{670B6BFA-9ECD-4774-BAC0-FB3C11AC3B7D}" srcOrd="1" destOrd="0" presId="urn:microsoft.com/office/officeart/2005/8/layout/gear1"/>
    <dgm:cxn modelId="{279043B2-B79E-43A0-88C5-C8B1FE60440C}" type="presParOf" srcId="{A56B5E80-85AE-4E93-8831-A346B6702144}" destId="{597C0B42-8D0E-4D22-87E7-D7E1E60D06BA}" srcOrd="2" destOrd="0" presId="urn:microsoft.com/office/officeart/2005/8/layout/gear1"/>
    <dgm:cxn modelId="{AD5E576D-2B7E-4EEF-AE8C-EC9ADE2E0096}" type="presParOf" srcId="{A56B5E80-85AE-4E93-8831-A346B6702144}" destId="{F28CE2FB-341D-43CF-9081-DA143DC03190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2B499-19C0-4F94-8DDD-F06F73F1D4A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A2EDB4-5F8B-4773-9DB2-7864E12C29C8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সৌরজগত</a:t>
          </a:r>
          <a:r>
            <a: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বলতে পারবে।</a:t>
          </a:r>
          <a:endParaRPr lang="en-US" sz="44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FE2ACB25-CDF6-4697-8569-0A471270509D}" type="parTrans" cxnId="{CDF77A67-4F72-4321-9B39-B689A91F82B6}">
      <dgm:prSet/>
      <dgm:spPr/>
      <dgm:t>
        <a:bodyPr/>
        <a:lstStyle/>
        <a:p>
          <a:endParaRPr lang="en-US"/>
        </a:p>
      </dgm:t>
    </dgm:pt>
    <dgm:pt modelId="{2C327D87-651C-49FF-B95E-B3061327A6C1}" type="sibTrans" cxnId="{CDF77A67-4F72-4321-9B39-B689A91F82B6}">
      <dgm:prSet/>
      <dgm:spPr/>
      <dgm:t>
        <a:bodyPr/>
        <a:lstStyle/>
        <a:p>
          <a:endParaRPr lang="en-US"/>
        </a:p>
      </dgm:t>
    </dgm:pt>
    <dgm:pt modelId="{A2576805-9F2C-45A3-A6F3-F4BBC940432C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</dgm:spPr>
      <dgm:t>
        <a:bodyPr/>
        <a:lstStyle/>
        <a:p>
          <a:r>
            <a:rPr lang="bn-BD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সৌরজগতের গ্রহগুলির সংখ্যা ও নাম বলতে পারবে।</a:t>
          </a:r>
          <a:endParaRPr lang="en-US" sz="44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E712321-7F0D-44EE-93C1-2E26D3B7CFE2}" type="parTrans" cxnId="{E2548440-96CD-41F8-BFA5-30F96B13BC3B}">
      <dgm:prSet/>
      <dgm:spPr/>
      <dgm:t>
        <a:bodyPr/>
        <a:lstStyle/>
        <a:p>
          <a:endParaRPr lang="en-US"/>
        </a:p>
      </dgm:t>
    </dgm:pt>
    <dgm:pt modelId="{65C21753-2064-4277-9DB3-60F72AB54ECC}" type="sibTrans" cxnId="{E2548440-96CD-41F8-BFA5-30F96B13BC3B}">
      <dgm:prSet/>
      <dgm:spPr/>
      <dgm:t>
        <a:bodyPr/>
        <a:lstStyle/>
        <a:p>
          <a:endParaRPr lang="en-US"/>
        </a:p>
      </dgm:t>
    </dgm:pt>
    <dgm:pt modelId="{F8161820-77C0-4D8C-A7CA-A2463C4D31EB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প্রতিটি গ্রহ সম্পর্কে ব্যাখ্যা দিতে পারবে।</a:t>
          </a:r>
        </a:p>
      </dgm:t>
    </dgm:pt>
    <dgm:pt modelId="{8C94DCE3-F083-4081-9094-3789065B0AF0}" type="parTrans" cxnId="{19356268-BF9B-4F2E-A7D7-AF7601215FE8}">
      <dgm:prSet/>
      <dgm:spPr/>
      <dgm:t>
        <a:bodyPr/>
        <a:lstStyle/>
        <a:p>
          <a:endParaRPr lang="en-US"/>
        </a:p>
      </dgm:t>
    </dgm:pt>
    <dgm:pt modelId="{AD043469-45B4-42E3-B203-BBE4E86EADFD}" type="sibTrans" cxnId="{19356268-BF9B-4F2E-A7D7-AF7601215FE8}">
      <dgm:prSet/>
      <dgm:spPr/>
      <dgm:t>
        <a:bodyPr/>
        <a:lstStyle/>
        <a:p>
          <a:endParaRPr lang="en-US"/>
        </a:p>
      </dgm:t>
    </dgm:pt>
    <dgm:pt modelId="{E10A46AC-93A2-4168-A43D-C5EDCC9F7B7C}" type="pres">
      <dgm:prSet presAssocID="{80A2B499-19C0-4F94-8DDD-F06F73F1D4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559C9F-1CC1-4D6E-8B22-F9221A47C5F7}" type="pres">
      <dgm:prSet presAssocID="{ADA2EDB4-5F8B-4773-9DB2-7864E12C29C8}" presName="comp" presStyleCnt="0"/>
      <dgm:spPr/>
    </dgm:pt>
    <dgm:pt modelId="{3E97004F-830E-4F59-9BEC-000E09B9E0B0}" type="pres">
      <dgm:prSet presAssocID="{ADA2EDB4-5F8B-4773-9DB2-7864E12C29C8}" presName="box" presStyleLbl="node1" presStyleIdx="0" presStyleCnt="3" custScaleY="60678"/>
      <dgm:spPr/>
      <dgm:t>
        <a:bodyPr/>
        <a:lstStyle/>
        <a:p>
          <a:endParaRPr lang="en-US"/>
        </a:p>
      </dgm:t>
    </dgm:pt>
    <dgm:pt modelId="{E3929AE9-C737-403E-9B62-68669BB5C501}" type="pres">
      <dgm:prSet presAssocID="{ADA2EDB4-5F8B-4773-9DB2-7864E12C29C8}" presName="img" presStyleLbl="fgImgPlace1" presStyleIdx="0" presStyleCnt="3" custScaleY="666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E9E6F6-297E-4410-8AF3-F22EE767702B}" type="pres">
      <dgm:prSet presAssocID="{ADA2EDB4-5F8B-4773-9DB2-7864E12C29C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B739C-8A06-46B0-BFEC-6CBFAD831A27}" type="pres">
      <dgm:prSet presAssocID="{2C327D87-651C-49FF-B95E-B3061327A6C1}" presName="spacer" presStyleCnt="0"/>
      <dgm:spPr/>
    </dgm:pt>
    <dgm:pt modelId="{71818F00-0358-44F6-868F-09DBE4BD299D}" type="pres">
      <dgm:prSet presAssocID="{A2576805-9F2C-45A3-A6F3-F4BBC940432C}" presName="comp" presStyleCnt="0"/>
      <dgm:spPr/>
    </dgm:pt>
    <dgm:pt modelId="{864951E5-7858-44DD-A6AA-4F823AA2D96D}" type="pres">
      <dgm:prSet presAssocID="{A2576805-9F2C-45A3-A6F3-F4BBC940432C}" presName="box" presStyleLbl="node1" presStyleIdx="1" presStyleCnt="3" custScaleY="62083"/>
      <dgm:spPr/>
      <dgm:t>
        <a:bodyPr/>
        <a:lstStyle/>
        <a:p>
          <a:endParaRPr lang="en-US"/>
        </a:p>
      </dgm:t>
    </dgm:pt>
    <dgm:pt modelId="{94755BD3-6F75-42EC-96D9-D9D0209D64F1}" type="pres">
      <dgm:prSet presAssocID="{A2576805-9F2C-45A3-A6F3-F4BBC940432C}" presName="img" presStyleLbl="fgImgPlace1" presStyleIdx="1" presStyleCnt="3" custScaleY="666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2C1159-37C5-43FC-BB23-DB3AE474E1C3}" type="pres">
      <dgm:prSet presAssocID="{A2576805-9F2C-45A3-A6F3-F4BBC940432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B1C9C-AF35-41B1-AF7E-EE57A0318CD1}" type="pres">
      <dgm:prSet presAssocID="{65C21753-2064-4277-9DB3-60F72AB54ECC}" presName="spacer" presStyleCnt="0"/>
      <dgm:spPr/>
    </dgm:pt>
    <dgm:pt modelId="{2AF8F0B0-0C2F-47C0-8653-09353FF286CD}" type="pres">
      <dgm:prSet presAssocID="{F8161820-77C0-4D8C-A7CA-A2463C4D31EB}" presName="comp" presStyleCnt="0"/>
      <dgm:spPr/>
    </dgm:pt>
    <dgm:pt modelId="{2CF18D10-17ED-468B-B8D6-FABD037A64CA}" type="pres">
      <dgm:prSet presAssocID="{F8161820-77C0-4D8C-A7CA-A2463C4D31EB}" presName="box" presStyleLbl="node1" presStyleIdx="2" presStyleCnt="3" custScaleY="57259" custLinFactNeighborY="-490"/>
      <dgm:spPr/>
      <dgm:t>
        <a:bodyPr/>
        <a:lstStyle/>
        <a:p>
          <a:endParaRPr lang="en-US"/>
        </a:p>
      </dgm:t>
    </dgm:pt>
    <dgm:pt modelId="{84E2A75B-AF0E-4411-BAC0-1C36A80E732A}" type="pres">
      <dgm:prSet presAssocID="{F8161820-77C0-4D8C-A7CA-A2463C4D31EB}" presName="img" presStyleLbl="fgImgPlace1" presStyleIdx="2" presStyleCnt="3" custScaleY="6239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1884CA1-05A9-4CB1-BEC5-4378D82EEF65}" type="pres">
      <dgm:prSet presAssocID="{F8161820-77C0-4D8C-A7CA-A2463C4D31E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548440-96CD-41F8-BFA5-30F96B13BC3B}" srcId="{80A2B499-19C0-4F94-8DDD-F06F73F1D4A1}" destId="{A2576805-9F2C-45A3-A6F3-F4BBC940432C}" srcOrd="1" destOrd="0" parTransId="{5E712321-7F0D-44EE-93C1-2E26D3B7CFE2}" sibTransId="{65C21753-2064-4277-9DB3-60F72AB54ECC}"/>
    <dgm:cxn modelId="{19356268-BF9B-4F2E-A7D7-AF7601215FE8}" srcId="{80A2B499-19C0-4F94-8DDD-F06F73F1D4A1}" destId="{F8161820-77C0-4D8C-A7CA-A2463C4D31EB}" srcOrd="2" destOrd="0" parTransId="{8C94DCE3-F083-4081-9094-3789065B0AF0}" sibTransId="{AD043469-45B4-42E3-B203-BBE4E86EADFD}"/>
    <dgm:cxn modelId="{1F95D4DF-8613-42B8-8E3C-A277275571A2}" type="presOf" srcId="{F8161820-77C0-4D8C-A7CA-A2463C4D31EB}" destId="{2CF18D10-17ED-468B-B8D6-FABD037A64CA}" srcOrd="0" destOrd="0" presId="urn:microsoft.com/office/officeart/2005/8/layout/vList4#1"/>
    <dgm:cxn modelId="{CDF77A67-4F72-4321-9B39-B689A91F82B6}" srcId="{80A2B499-19C0-4F94-8DDD-F06F73F1D4A1}" destId="{ADA2EDB4-5F8B-4773-9DB2-7864E12C29C8}" srcOrd="0" destOrd="0" parTransId="{FE2ACB25-CDF6-4697-8569-0A471270509D}" sibTransId="{2C327D87-651C-49FF-B95E-B3061327A6C1}"/>
    <dgm:cxn modelId="{A4EA7E33-5326-4E73-9B33-F6A3BFCA875B}" type="presOf" srcId="{80A2B499-19C0-4F94-8DDD-F06F73F1D4A1}" destId="{E10A46AC-93A2-4168-A43D-C5EDCC9F7B7C}" srcOrd="0" destOrd="0" presId="urn:microsoft.com/office/officeart/2005/8/layout/vList4#1"/>
    <dgm:cxn modelId="{F350B0C6-20BB-414D-841A-D10F1D185AA3}" type="presOf" srcId="{F8161820-77C0-4D8C-A7CA-A2463C4D31EB}" destId="{31884CA1-05A9-4CB1-BEC5-4378D82EEF65}" srcOrd="1" destOrd="0" presId="urn:microsoft.com/office/officeart/2005/8/layout/vList4#1"/>
    <dgm:cxn modelId="{E9F33A88-015F-4287-9441-4C33970DB53F}" type="presOf" srcId="{ADA2EDB4-5F8B-4773-9DB2-7864E12C29C8}" destId="{3E97004F-830E-4F59-9BEC-000E09B9E0B0}" srcOrd="0" destOrd="0" presId="urn:microsoft.com/office/officeart/2005/8/layout/vList4#1"/>
    <dgm:cxn modelId="{F68683B7-1E12-4C09-A093-C784467C302E}" type="presOf" srcId="{A2576805-9F2C-45A3-A6F3-F4BBC940432C}" destId="{812C1159-37C5-43FC-BB23-DB3AE474E1C3}" srcOrd="1" destOrd="0" presId="urn:microsoft.com/office/officeart/2005/8/layout/vList4#1"/>
    <dgm:cxn modelId="{7EB832F2-6F17-4243-98B9-4DEA8634EC83}" type="presOf" srcId="{A2576805-9F2C-45A3-A6F3-F4BBC940432C}" destId="{864951E5-7858-44DD-A6AA-4F823AA2D96D}" srcOrd="0" destOrd="0" presId="urn:microsoft.com/office/officeart/2005/8/layout/vList4#1"/>
    <dgm:cxn modelId="{DFEE77D1-EE32-4F3A-BCB7-AA0BA0737FAB}" type="presOf" srcId="{ADA2EDB4-5F8B-4773-9DB2-7864E12C29C8}" destId="{56E9E6F6-297E-4410-8AF3-F22EE767702B}" srcOrd="1" destOrd="0" presId="urn:microsoft.com/office/officeart/2005/8/layout/vList4#1"/>
    <dgm:cxn modelId="{3185C0A0-998B-4B9A-BEFC-312A1E71D459}" type="presParOf" srcId="{E10A46AC-93A2-4168-A43D-C5EDCC9F7B7C}" destId="{11559C9F-1CC1-4D6E-8B22-F9221A47C5F7}" srcOrd="0" destOrd="0" presId="urn:microsoft.com/office/officeart/2005/8/layout/vList4#1"/>
    <dgm:cxn modelId="{654D2FAD-E0B4-4B3D-BF7A-79315EAC393F}" type="presParOf" srcId="{11559C9F-1CC1-4D6E-8B22-F9221A47C5F7}" destId="{3E97004F-830E-4F59-9BEC-000E09B9E0B0}" srcOrd="0" destOrd="0" presId="urn:microsoft.com/office/officeart/2005/8/layout/vList4#1"/>
    <dgm:cxn modelId="{956B6D62-86BB-45AC-9B0E-3C1BF64AF770}" type="presParOf" srcId="{11559C9F-1CC1-4D6E-8B22-F9221A47C5F7}" destId="{E3929AE9-C737-403E-9B62-68669BB5C501}" srcOrd="1" destOrd="0" presId="urn:microsoft.com/office/officeart/2005/8/layout/vList4#1"/>
    <dgm:cxn modelId="{FF15D23E-4C81-4262-A000-A40AB19CB53C}" type="presParOf" srcId="{11559C9F-1CC1-4D6E-8B22-F9221A47C5F7}" destId="{56E9E6F6-297E-4410-8AF3-F22EE767702B}" srcOrd="2" destOrd="0" presId="urn:microsoft.com/office/officeart/2005/8/layout/vList4#1"/>
    <dgm:cxn modelId="{6DDB828E-F164-47EF-9416-F43A08833D1E}" type="presParOf" srcId="{E10A46AC-93A2-4168-A43D-C5EDCC9F7B7C}" destId="{80BB739C-8A06-46B0-BFEC-6CBFAD831A27}" srcOrd="1" destOrd="0" presId="urn:microsoft.com/office/officeart/2005/8/layout/vList4#1"/>
    <dgm:cxn modelId="{B735EA18-8AE9-4549-92D6-36B236AB7396}" type="presParOf" srcId="{E10A46AC-93A2-4168-A43D-C5EDCC9F7B7C}" destId="{71818F00-0358-44F6-868F-09DBE4BD299D}" srcOrd="2" destOrd="0" presId="urn:microsoft.com/office/officeart/2005/8/layout/vList4#1"/>
    <dgm:cxn modelId="{C6C092B3-CD87-4557-A77B-8BEF4DA9A3A6}" type="presParOf" srcId="{71818F00-0358-44F6-868F-09DBE4BD299D}" destId="{864951E5-7858-44DD-A6AA-4F823AA2D96D}" srcOrd="0" destOrd="0" presId="urn:microsoft.com/office/officeart/2005/8/layout/vList4#1"/>
    <dgm:cxn modelId="{249B92B5-C416-4C72-979F-62011919BD52}" type="presParOf" srcId="{71818F00-0358-44F6-868F-09DBE4BD299D}" destId="{94755BD3-6F75-42EC-96D9-D9D0209D64F1}" srcOrd="1" destOrd="0" presId="urn:microsoft.com/office/officeart/2005/8/layout/vList4#1"/>
    <dgm:cxn modelId="{ECB364B3-587A-4406-8B19-695C74A90409}" type="presParOf" srcId="{71818F00-0358-44F6-868F-09DBE4BD299D}" destId="{812C1159-37C5-43FC-BB23-DB3AE474E1C3}" srcOrd="2" destOrd="0" presId="urn:microsoft.com/office/officeart/2005/8/layout/vList4#1"/>
    <dgm:cxn modelId="{A9D4C178-1772-4AE0-B70A-5D447C052F1A}" type="presParOf" srcId="{E10A46AC-93A2-4168-A43D-C5EDCC9F7B7C}" destId="{93BB1C9C-AF35-41B1-AF7E-EE57A0318CD1}" srcOrd="3" destOrd="0" presId="urn:microsoft.com/office/officeart/2005/8/layout/vList4#1"/>
    <dgm:cxn modelId="{FDDD9724-F62C-431C-95BB-4EF203CF2199}" type="presParOf" srcId="{E10A46AC-93A2-4168-A43D-C5EDCC9F7B7C}" destId="{2AF8F0B0-0C2F-47C0-8653-09353FF286CD}" srcOrd="4" destOrd="0" presId="urn:microsoft.com/office/officeart/2005/8/layout/vList4#1"/>
    <dgm:cxn modelId="{6DE3B143-E290-4390-84C2-3059E0AC242C}" type="presParOf" srcId="{2AF8F0B0-0C2F-47C0-8653-09353FF286CD}" destId="{2CF18D10-17ED-468B-B8D6-FABD037A64CA}" srcOrd="0" destOrd="0" presId="urn:microsoft.com/office/officeart/2005/8/layout/vList4#1"/>
    <dgm:cxn modelId="{CAA99BB8-BE48-44D6-BA23-53DE85E5F9CA}" type="presParOf" srcId="{2AF8F0B0-0C2F-47C0-8653-09353FF286CD}" destId="{84E2A75B-AF0E-4411-BAC0-1C36A80E732A}" srcOrd="1" destOrd="0" presId="urn:microsoft.com/office/officeart/2005/8/layout/vList4#1"/>
    <dgm:cxn modelId="{94E90A6A-84FE-420F-BCF8-187C7CEDE2B3}" type="presParOf" srcId="{2AF8F0B0-0C2F-47C0-8653-09353FF286CD}" destId="{31884CA1-05A9-4CB1-BEC5-4378D82EEF6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56E602-62F8-4312-BB63-C178044874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AFE77-C159-4D76-908C-EEE38E285AD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isometricOffAxis2Left"/>
          <a:lightRig rig="threePt" dir="t"/>
        </a:scene3d>
      </dgm:spPr>
      <dgm:t>
        <a:bodyPr/>
        <a:lstStyle/>
        <a:p>
          <a:pPr algn="just"/>
          <a:r>
            <a:rPr lang="bn-BD" sz="60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rPr>
            <a:t>সূর্য এবং তার গ্রহ, উপগ্রহ, গ্রহানুপুঞ্জ ,অসংখ্য ধুমকেতু ও অগনিত উল্কা নিয়ে যে জগত</a:t>
          </a:r>
          <a:r>
            <a:rPr lang="en-US" sz="60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000" dirty="0" err="1" smtClean="0">
              <a:solidFill>
                <a:srgbClr val="92D050"/>
              </a:solidFill>
              <a:latin typeface="NikoshBAN" pitchFamily="2" charset="0"/>
              <a:cs typeface="NikoshBAN" pitchFamily="2" charset="0"/>
            </a:rPr>
            <a:t>গঠিত</a:t>
          </a:r>
          <a:r>
            <a:rPr lang="bn-BD" sz="60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rPr>
            <a:t> তাই সৌরজগত । </a:t>
          </a:r>
          <a:endParaRPr lang="en-US" sz="6000" dirty="0">
            <a:solidFill>
              <a:srgbClr val="92D050"/>
            </a:solidFill>
            <a:latin typeface="NikoshBAN" pitchFamily="2" charset="0"/>
            <a:cs typeface="NikoshBAN" pitchFamily="2" charset="0"/>
          </a:endParaRPr>
        </a:p>
      </dgm:t>
    </dgm:pt>
    <dgm:pt modelId="{B992C1F5-7F72-4A23-ABAE-BCE98E3F2C00}" type="parTrans" cxnId="{780A454C-9DB3-4F30-A7F3-871A4E6CDA03}">
      <dgm:prSet/>
      <dgm:spPr/>
      <dgm:t>
        <a:bodyPr/>
        <a:lstStyle/>
        <a:p>
          <a:endParaRPr lang="en-US"/>
        </a:p>
      </dgm:t>
    </dgm:pt>
    <dgm:pt modelId="{48865DCD-4DEB-49B4-821D-32E9D054768A}" type="sibTrans" cxnId="{780A454C-9DB3-4F30-A7F3-871A4E6CDA03}">
      <dgm:prSet/>
      <dgm:spPr/>
      <dgm:t>
        <a:bodyPr/>
        <a:lstStyle/>
        <a:p>
          <a:endParaRPr lang="en-US"/>
        </a:p>
      </dgm:t>
    </dgm:pt>
    <dgm:pt modelId="{4AF011D9-BD84-4AFE-A2DE-F63109771AC4}" type="pres">
      <dgm:prSet presAssocID="{C256E602-62F8-4312-BB63-C178044874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C81B54-AD79-429D-8B8A-70250A71D5D8}" type="pres">
      <dgm:prSet presAssocID="{2C5AFE77-C159-4D76-908C-EEE38E285ADF}" presName="parentText" presStyleLbl="node1" presStyleIdx="0" presStyleCnt="1" custLinFactNeighborX="-5518" custLinFactNeighborY="214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1A62C-598F-4BF8-843B-D563C7F4B19C}" type="presOf" srcId="{C256E602-62F8-4312-BB63-C17804487402}" destId="{4AF011D9-BD84-4AFE-A2DE-F63109771AC4}" srcOrd="0" destOrd="0" presId="urn:microsoft.com/office/officeart/2005/8/layout/vList2"/>
    <dgm:cxn modelId="{780A454C-9DB3-4F30-A7F3-871A4E6CDA03}" srcId="{C256E602-62F8-4312-BB63-C17804487402}" destId="{2C5AFE77-C159-4D76-908C-EEE38E285ADF}" srcOrd="0" destOrd="0" parTransId="{B992C1F5-7F72-4A23-ABAE-BCE98E3F2C00}" sibTransId="{48865DCD-4DEB-49B4-821D-32E9D054768A}"/>
    <dgm:cxn modelId="{3F675E40-ED1D-4339-AC4C-82E6000D7C50}" type="presOf" srcId="{2C5AFE77-C159-4D76-908C-EEE38E285ADF}" destId="{73C81B54-AD79-429D-8B8A-70250A71D5D8}" srcOrd="0" destOrd="0" presId="urn:microsoft.com/office/officeart/2005/8/layout/vList2"/>
    <dgm:cxn modelId="{34A27961-3A45-4862-9743-0844975B4CEB}" type="presParOf" srcId="{4AF011D9-BD84-4AFE-A2DE-F63109771AC4}" destId="{73C81B54-AD79-429D-8B8A-70250A71D5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FC661A-73C4-4123-A960-5EF9CF0E4B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956345-EDE2-4DE0-AF64-B7B33DDFA12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flip="none" rotWithShape="1">
          <a:gsLst>
            <a:gs pos="14000">
              <a:srgbClr val="7030A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perspectiveRelaxedModerately"/>
          <a:lightRig rig="threePt" dir="t"/>
        </a:scene3d>
      </dgm:spPr>
      <dgm:t>
        <a:bodyPr/>
        <a:lstStyle/>
        <a:p>
          <a:pPr algn="l"/>
          <a:r>
            <a:rPr lang="bn-BD" sz="5800" dirty="0" smtClean="0">
              <a:solidFill>
                <a:srgbClr val="CC66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সৌরজগতের গ্রহগুলোর নাম লিখ।</a:t>
          </a:r>
          <a:endParaRPr lang="en-US" sz="54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38E9ECF3-43DF-4214-B477-1CD44A215DB2}" type="parTrans" cxnId="{E2F12684-0EFE-4B7C-85DF-5E07852CB118}">
      <dgm:prSet/>
      <dgm:spPr/>
      <dgm:t>
        <a:bodyPr/>
        <a:lstStyle/>
        <a:p>
          <a:endParaRPr lang="en-US"/>
        </a:p>
      </dgm:t>
    </dgm:pt>
    <dgm:pt modelId="{90630EB1-7056-4DFC-9198-160493682213}" type="sibTrans" cxnId="{E2F12684-0EFE-4B7C-85DF-5E07852CB118}">
      <dgm:prSet/>
      <dgm:spPr/>
      <dgm:t>
        <a:bodyPr/>
        <a:lstStyle/>
        <a:p>
          <a:endParaRPr lang="en-US"/>
        </a:p>
      </dgm:t>
    </dgm:pt>
    <dgm:pt modelId="{BA57B8DA-7996-4317-921D-A1B9F4CB1930}" type="pres">
      <dgm:prSet presAssocID="{CFFC661A-73C4-4123-A960-5EF9CF0E4B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B476B-94E2-420A-95A0-E2439B9FEBEC}" type="pres">
      <dgm:prSet presAssocID="{FE956345-EDE2-4DE0-AF64-B7B33DDFA12F}" presName="parentText" presStyleLbl="node1" presStyleIdx="0" presStyleCnt="1" custScaleY="2519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D325B8-83C8-42FF-9D44-3A422D82749E}" type="presOf" srcId="{CFFC661A-73C4-4123-A960-5EF9CF0E4BC7}" destId="{BA57B8DA-7996-4317-921D-A1B9F4CB1930}" srcOrd="0" destOrd="0" presId="urn:microsoft.com/office/officeart/2005/8/layout/vList2"/>
    <dgm:cxn modelId="{E2F12684-0EFE-4B7C-85DF-5E07852CB118}" srcId="{CFFC661A-73C4-4123-A960-5EF9CF0E4BC7}" destId="{FE956345-EDE2-4DE0-AF64-B7B33DDFA12F}" srcOrd="0" destOrd="0" parTransId="{38E9ECF3-43DF-4214-B477-1CD44A215DB2}" sibTransId="{90630EB1-7056-4DFC-9198-160493682213}"/>
    <dgm:cxn modelId="{E8092EA7-0644-4E61-B569-50900CD8C9FE}" type="presOf" srcId="{FE956345-EDE2-4DE0-AF64-B7B33DDFA12F}" destId="{445B476B-94E2-420A-95A0-E2439B9FEBEC}" srcOrd="0" destOrd="0" presId="urn:microsoft.com/office/officeart/2005/8/layout/vList2"/>
    <dgm:cxn modelId="{ECF62865-4890-4591-9C9B-AD8F99F59AB9}" type="presParOf" srcId="{BA57B8DA-7996-4317-921D-A1B9F4CB1930}" destId="{445B476B-94E2-420A-95A0-E2439B9FEB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CA1A4E-58CA-4416-A1C6-BDBEAF10617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5798C7-786C-4113-8F15-1B532D9CD7D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1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এটি সূর্যের ৩য় নিকটতম গ্রহ।</a:t>
          </a:r>
          <a:endParaRPr lang="en-US" sz="1800" b="1" dirty="0">
            <a:solidFill>
              <a:srgbClr val="FFC000"/>
            </a:solidFill>
          </a:endParaRPr>
        </a:p>
      </dgm:t>
    </dgm:pt>
    <dgm:pt modelId="{E732BF3E-F851-4A58-921D-23B321A462F4}" type="parTrans" cxnId="{619B7572-BC7C-4866-B2AF-62AB2B2F1B9E}">
      <dgm:prSet/>
      <dgm:spPr/>
      <dgm:t>
        <a:bodyPr/>
        <a:lstStyle/>
        <a:p>
          <a:endParaRPr lang="en-US"/>
        </a:p>
      </dgm:t>
    </dgm:pt>
    <dgm:pt modelId="{8C0C0402-2A87-45E0-95B7-1558E52C476A}" type="sibTrans" cxnId="{619B7572-BC7C-4866-B2AF-62AB2B2F1B9E}">
      <dgm:prSet/>
      <dgm:spPr/>
      <dgm:t>
        <a:bodyPr/>
        <a:lstStyle/>
        <a:p>
          <a:endParaRPr lang="en-US"/>
        </a:p>
      </dgm:t>
    </dgm:pt>
    <dgm:pt modelId="{3920700F-C515-4CB9-AD1C-FC527B91E151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সূর্য থেকে দূরত্ব ১৫ কোটি কিলোমিটার</a:t>
          </a:r>
          <a:endParaRPr lang="en-US" sz="2000" b="1" dirty="0">
            <a:solidFill>
              <a:schemeClr val="bg1"/>
            </a:solidFill>
          </a:endParaRPr>
        </a:p>
      </dgm:t>
    </dgm:pt>
    <dgm:pt modelId="{9E652C6A-1313-4299-9C50-BD5119964587}" type="parTrans" cxnId="{564C37ED-B61D-4C30-ACF5-71EADED242A0}">
      <dgm:prSet/>
      <dgm:spPr/>
      <dgm:t>
        <a:bodyPr/>
        <a:lstStyle/>
        <a:p>
          <a:endParaRPr lang="en-US"/>
        </a:p>
      </dgm:t>
    </dgm:pt>
    <dgm:pt modelId="{F36EBA51-6013-42F1-ACF6-2005A98252A9}" type="sibTrans" cxnId="{564C37ED-B61D-4C30-ACF5-71EADED242A0}">
      <dgm:prSet/>
      <dgm:spPr/>
      <dgm:t>
        <a:bodyPr/>
        <a:lstStyle/>
        <a:p>
          <a:endParaRPr lang="en-US"/>
        </a:p>
      </dgm:t>
    </dgm:pt>
    <dgm:pt modelId="{565F639B-19C1-4060-8EB8-51A1B9DE098F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উপগ্রহ ১টিঃ চন্দ্র</a:t>
          </a:r>
          <a:endParaRPr lang="en-US" sz="2400" b="1" dirty="0">
            <a:solidFill>
              <a:schemeClr val="tx1"/>
            </a:solidFill>
          </a:endParaRPr>
        </a:p>
      </dgm:t>
    </dgm:pt>
    <dgm:pt modelId="{44BDED26-3C39-4FA7-9CDC-BC37D14580B6}" type="parTrans" cxnId="{04EA4EEE-9891-4AA7-B2C5-53C77B3E3230}">
      <dgm:prSet/>
      <dgm:spPr/>
      <dgm:t>
        <a:bodyPr/>
        <a:lstStyle/>
        <a:p>
          <a:endParaRPr lang="en-US"/>
        </a:p>
      </dgm:t>
    </dgm:pt>
    <dgm:pt modelId="{9F007E56-03D9-46CE-9FA3-873581A1300B}" type="sibTrans" cxnId="{04EA4EEE-9891-4AA7-B2C5-53C77B3E3230}">
      <dgm:prSet/>
      <dgm:spPr/>
      <dgm:t>
        <a:bodyPr/>
        <a:lstStyle/>
        <a:p>
          <a:endParaRPr lang="en-US"/>
        </a:p>
      </dgm:t>
    </dgm:pt>
    <dgm:pt modelId="{6BC6C169-03BB-4166-827B-0CC684A14ADB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1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সূর্যকে একবার পরিক্রমণ করতে সময় লাগে ৩৬৫ দিন ৫ ঘন্টা ৪৮মি ৪৭ সে</a:t>
          </a:r>
          <a:endParaRPr lang="en-US" sz="1600" b="1" dirty="0">
            <a:solidFill>
              <a:srgbClr val="C00000"/>
            </a:solidFill>
          </a:endParaRPr>
        </a:p>
      </dgm:t>
    </dgm:pt>
    <dgm:pt modelId="{CFA0D7CC-5433-45D7-AC53-27C7C42273D9}" type="parTrans" cxnId="{3070500E-210E-48BE-B4E7-F933BCDCA7A4}">
      <dgm:prSet/>
      <dgm:spPr/>
      <dgm:t>
        <a:bodyPr/>
        <a:lstStyle/>
        <a:p>
          <a:endParaRPr lang="en-US"/>
        </a:p>
      </dgm:t>
    </dgm:pt>
    <dgm:pt modelId="{233DCF9C-AC18-4EB3-B78E-3F22E8CF4854}" type="sibTrans" cxnId="{3070500E-210E-48BE-B4E7-F933BCDCA7A4}">
      <dgm:prSet/>
      <dgm:spPr/>
      <dgm:t>
        <a:bodyPr/>
        <a:lstStyle/>
        <a:p>
          <a:endParaRPr lang="en-US"/>
        </a:p>
      </dgm:t>
    </dgm:pt>
    <dgm:pt modelId="{ABE0EADA-501A-43B7-9D8D-C3193300A772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2000" b="1" dirty="0" smtClean="0">
              <a:solidFill>
                <a:srgbClr val="A81822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ব্যাস ১২৭৫২ কিলোমিটার</a:t>
          </a:r>
          <a:endParaRPr lang="en-US" sz="2000" b="1" dirty="0"/>
        </a:p>
      </dgm:t>
    </dgm:pt>
    <dgm:pt modelId="{AA8691B7-832D-47C7-8E4F-3E59354DA49A}" type="parTrans" cxnId="{E776027F-2FD0-4EC0-ABFA-E2374043D7C9}">
      <dgm:prSet/>
      <dgm:spPr/>
      <dgm:t>
        <a:bodyPr/>
        <a:lstStyle/>
        <a:p>
          <a:endParaRPr lang="en-US"/>
        </a:p>
      </dgm:t>
    </dgm:pt>
    <dgm:pt modelId="{70988166-A0B3-4DB9-A4CB-37F4C5FF8E0F}" type="sibTrans" cxnId="{E776027F-2FD0-4EC0-ABFA-E2374043D7C9}">
      <dgm:prSet/>
      <dgm:spPr/>
      <dgm:t>
        <a:bodyPr/>
        <a:lstStyle/>
        <a:p>
          <a:endParaRPr lang="en-US"/>
        </a:p>
      </dgm:t>
    </dgm:pt>
    <dgm:pt modelId="{6A8299A4-7093-4E6B-ACDF-D98071FAF9B8}" type="pres">
      <dgm:prSet presAssocID="{19CA1A4E-58CA-4416-A1C6-BDBEAF1061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123AB1-2DCE-4316-A636-D9A9FAFE0A6A}" type="pres">
      <dgm:prSet presAssocID="{1F5798C7-786C-4113-8F15-1B532D9CD7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1DF78-1D74-486B-B8FA-5C88C492FDF1}" type="pres">
      <dgm:prSet presAssocID="{8C0C0402-2A87-45E0-95B7-1558E52C476A}" presName="sibTrans" presStyleLbl="sibTrans2D1" presStyleIdx="0" presStyleCnt="5" custLinFactNeighborX="12794" custLinFactNeighborY="-17874"/>
      <dgm:spPr/>
      <dgm:t>
        <a:bodyPr/>
        <a:lstStyle/>
        <a:p>
          <a:endParaRPr lang="en-US"/>
        </a:p>
      </dgm:t>
    </dgm:pt>
    <dgm:pt modelId="{54D865E2-8105-49C7-BF44-456025009DFD}" type="pres">
      <dgm:prSet presAssocID="{8C0C0402-2A87-45E0-95B7-1558E52C476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E2B9B84-AEC5-4530-A444-A8969A1AFA03}" type="pres">
      <dgm:prSet presAssocID="{3920700F-C515-4CB9-AD1C-FC527B91E151}" presName="node" presStyleLbl="node1" presStyleIdx="1" presStyleCnt="5" custRadScaleRad="112887" custRadScaleInc="5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E6451-9B8F-445A-AFE3-4B2CEE139677}" type="pres">
      <dgm:prSet presAssocID="{F36EBA51-6013-42F1-ACF6-2005A98252A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B951734-9BEE-46D1-9638-A6F1BE471CD7}" type="pres">
      <dgm:prSet presAssocID="{F36EBA51-6013-42F1-ACF6-2005A98252A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B9984F8-7AE0-4849-9D0B-61A23D020F11}" type="pres">
      <dgm:prSet presAssocID="{565F639B-19C1-4060-8EB8-51A1B9DE098F}" presName="node" presStyleLbl="node1" presStyleIdx="2" presStyleCnt="5" custRadScaleRad="107638" custRadScaleInc="-5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21033-DBE3-413C-B1FC-42F08DA05C18}" type="pres">
      <dgm:prSet presAssocID="{9F007E56-03D9-46CE-9FA3-873581A1300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34A1462-94DB-4743-8AB3-3C9C59AF186B}" type="pres">
      <dgm:prSet presAssocID="{9F007E56-03D9-46CE-9FA3-873581A1300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1D9BB93-43F8-4B42-9A8D-8F19B30E25C9}" type="pres">
      <dgm:prSet presAssocID="{6BC6C169-03BB-4166-827B-0CC684A14ADB}" presName="node" presStyleLbl="node1" presStyleIdx="3" presStyleCnt="5" custRadScaleRad="106890" custRadScaleInc="19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22356-9D70-4889-9D35-DEA6F8407C3E}" type="pres">
      <dgm:prSet presAssocID="{233DCF9C-AC18-4EB3-B78E-3F22E8CF485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61606EC-8CC9-4550-993E-013E7675FE79}" type="pres">
      <dgm:prSet presAssocID="{233DCF9C-AC18-4EB3-B78E-3F22E8CF485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7439C80-DD29-45F8-BB04-E2EFFBC9CCCB}" type="pres">
      <dgm:prSet presAssocID="{ABE0EADA-501A-43B7-9D8D-C3193300A772}" presName="node" presStyleLbl="node1" presStyleIdx="4" presStyleCnt="5" custRadScaleRad="100994" custRadScaleInc="-1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58BA0-E0C9-4340-8499-7E8541BF4222}" type="pres">
      <dgm:prSet presAssocID="{70988166-A0B3-4DB9-A4CB-37F4C5FF8E0F}" presName="sibTrans" presStyleLbl="sibTrans2D1" presStyleIdx="4" presStyleCnt="5" custLinFactNeighborX="-26276" custLinFactNeighborY="-26444"/>
      <dgm:spPr/>
      <dgm:t>
        <a:bodyPr/>
        <a:lstStyle/>
        <a:p>
          <a:endParaRPr lang="en-US"/>
        </a:p>
      </dgm:t>
    </dgm:pt>
    <dgm:pt modelId="{B21F2A74-641E-4852-A256-6289A480AB61}" type="pres">
      <dgm:prSet presAssocID="{70988166-A0B3-4DB9-A4CB-37F4C5FF8E0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3C7D298-4972-4F0C-B13E-BE90461DFF76}" type="presOf" srcId="{9F007E56-03D9-46CE-9FA3-873581A1300B}" destId="{94A21033-DBE3-413C-B1FC-42F08DA05C18}" srcOrd="0" destOrd="0" presId="urn:microsoft.com/office/officeart/2005/8/layout/cycle2"/>
    <dgm:cxn modelId="{564C37ED-B61D-4C30-ACF5-71EADED242A0}" srcId="{19CA1A4E-58CA-4416-A1C6-BDBEAF106176}" destId="{3920700F-C515-4CB9-AD1C-FC527B91E151}" srcOrd="1" destOrd="0" parTransId="{9E652C6A-1313-4299-9C50-BD5119964587}" sibTransId="{F36EBA51-6013-42F1-ACF6-2005A98252A9}"/>
    <dgm:cxn modelId="{3070500E-210E-48BE-B4E7-F933BCDCA7A4}" srcId="{19CA1A4E-58CA-4416-A1C6-BDBEAF106176}" destId="{6BC6C169-03BB-4166-827B-0CC684A14ADB}" srcOrd="3" destOrd="0" parTransId="{CFA0D7CC-5433-45D7-AC53-27C7C42273D9}" sibTransId="{233DCF9C-AC18-4EB3-B78E-3F22E8CF4854}"/>
    <dgm:cxn modelId="{7A4D19F9-74E4-498D-B3B4-64614266CD5D}" type="presOf" srcId="{6BC6C169-03BB-4166-827B-0CC684A14ADB}" destId="{01D9BB93-43F8-4B42-9A8D-8F19B30E25C9}" srcOrd="0" destOrd="0" presId="urn:microsoft.com/office/officeart/2005/8/layout/cycle2"/>
    <dgm:cxn modelId="{57FFF4A8-E733-4BED-84BA-51DAC908BD04}" type="presOf" srcId="{70988166-A0B3-4DB9-A4CB-37F4C5FF8E0F}" destId="{B21F2A74-641E-4852-A256-6289A480AB61}" srcOrd="1" destOrd="0" presId="urn:microsoft.com/office/officeart/2005/8/layout/cycle2"/>
    <dgm:cxn modelId="{7FB43874-0DCD-476A-B081-182DB30EE622}" type="presOf" srcId="{8C0C0402-2A87-45E0-95B7-1558E52C476A}" destId="{54D865E2-8105-49C7-BF44-456025009DFD}" srcOrd="1" destOrd="0" presId="urn:microsoft.com/office/officeart/2005/8/layout/cycle2"/>
    <dgm:cxn modelId="{7406066C-9B9A-40D2-A441-85ACFC5A94A7}" type="presOf" srcId="{8C0C0402-2A87-45E0-95B7-1558E52C476A}" destId="{0841DF78-1D74-486B-B8FA-5C88C492FDF1}" srcOrd="0" destOrd="0" presId="urn:microsoft.com/office/officeart/2005/8/layout/cycle2"/>
    <dgm:cxn modelId="{A0F3A3AB-AFE3-42CD-9B62-0364F0ADBAEC}" type="presOf" srcId="{F36EBA51-6013-42F1-ACF6-2005A98252A9}" destId="{FC5E6451-9B8F-445A-AFE3-4B2CEE139677}" srcOrd="0" destOrd="0" presId="urn:microsoft.com/office/officeart/2005/8/layout/cycle2"/>
    <dgm:cxn modelId="{E8E28A23-DDFB-4718-9352-CDA7AEA3A77D}" type="presOf" srcId="{565F639B-19C1-4060-8EB8-51A1B9DE098F}" destId="{2B9984F8-7AE0-4849-9D0B-61A23D020F11}" srcOrd="0" destOrd="0" presId="urn:microsoft.com/office/officeart/2005/8/layout/cycle2"/>
    <dgm:cxn modelId="{5D64CA4E-2C1D-46CC-A7B1-A82D8F2B9F7C}" type="presOf" srcId="{3920700F-C515-4CB9-AD1C-FC527B91E151}" destId="{1E2B9B84-AEC5-4530-A444-A8969A1AFA03}" srcOrd="0" destOrd="0" presId="urn:microsoft.com/office/officeart/2005/8/layout/cycle2"/>
    <dgm:cxn modelId="{EA139DED-4C15-4A86-910E-A3ADD18B4FBF}" type="presOf" srcId="{F36EBA51-6013-42F1-ACF6-2005A98252A9}" destId="{2B951734-9BEE-46D1-9638-A6F1BE471CD7}" srcOrd="1" destOrd="0" presId="urn:microsoft.com/office/officeart/2005/8/layout/cycle2"/>
    <dgm:cxn modelId="{7F9791D0-B4D1-437F-847A-14FBBADCCE14}" type="presOf" srcId="{19CA1A4E-58CA-4416-A1C6-BDBEAF106176}" destId="{6A8299A4-7093-4E6B-ACDF-D98071FAF9B8}" srcOrd="0" destOrd="0" presId="urn:microsoft.com/office/officeart/2005/8/layout/cycle2"/>
    <dgm:cxn modelId="{619B7572-BC7C-4866-B2AF-62AB2B2F1B9E}" srcId="{19CA1A4E-58CA-4416-A1C6-BDBEAF106176}" destId="{1F5798C7-786C-4113-8F15-1B532D9CD7D8}" srcOrd="0" destOrd="0" parTransId="{E732BF3E-F851-4A58-921D-23B321A462F4}" sibTransId="{8C0C0402-2A87-45E0-95B7-1558E52C476A}"/>
    <dgm:cxn modelId="{CB7AD52D-52B2-4AEC-A1FA-9D516658ADDF}" type="presOf" srcId="{233DCF9C-AC18-4EB3-B78E-3F22E8CF4854}" destId="{CD922356-9D70-4889-9D35-DEA6F8407C3E}" srcOrd="0" destOrd="0" presId="urn:microsoft.com/office/officeart/2005/8/layout/cycle2"/>
    <dgm:cxn modelId="{C21A9D49-87F5-49E5-832F-CC2F881EC8F5}" type="presOf" srcId="{9F007E56-03D9-46CE-9FA3-873581A1300B}" destId="{334A1462-94DB-4743-8AB3-3C9C59AF186B}" srcOrd="1" destOrd="0" presId="urn:microsoft.com/office/officeart/2005/8/layout/cycle2"/>
    <dgm:cxn modelId="{028BE2CE-3194-4057-B872-A79A76134389}" type="presOf" srcId="{ABE0EADA-501A-43B7-9D8D-C3193300A772}" destId="{C7439C80-DD29-45F8-BB04-E2EFFBC9CCCB}" srcOrd="0" destOrd="0" presId="urn:microsoft.com/office/officeart/2005/8/layout/cycle2"/>
    <dgm:cxn modelId="{E776027F-2FD0-4EC0-ABFA-E2374043D7C9}" srcId="{19CA1A4E-58CA-4416-A1C6-BDBEAF106176}" destId="{ABE0EADA-501A-43B7-9D8D-C3193300A772}" srcOrd="4" destOrd="0" parTransId="{AA8691B7-832D-47C7-8E4F-3E59354DA49A}" sibTransId="{70988166-A0B3-4DB9-A4CB-37F4C5FF8E0F}"/>
    <dgm:cxn modelId="{73154CD0-3B8F-470B-BFDC-5FDD28F25504}" type="presOf" srcId="{1F5798C7-786C-4113-8F15-1B532D9CD7D8}" destId="{53123AB1-2DCE-4316-A636-D9A9FAFE0A6A}" srcOrd="0" destOrd="0" presId="urn:microsoft.com/office/officeart/2005/8/layout/cycle2"/>
    <dgm:cxn modelId="{04EA4EEE-9891-4AA7-B2C5-53C77B3E3230}" srcId="{19CA1A4E-58CA-4416-A1C6-BDBEAF106176}" destId="{565F639B-19C1-4060-8EB8-51A1B9DE098F}" srcOrd="2" destOrd="0" parTransId="{44BDED26-3C39-4FA7-9CDC-BC37D14580B6}" sibTransId="{9F007E56-03D9-46CE-9FA3-873581A1300B}"/>
    <dgm:cxn modelId="{79F46B1F-9F23-42B6-8168-E18378217A54}" type="presOf" srcId="{70988166-A0B3-4DB9-A4CB-37F4C5FF8E0F}" destId="{EF058BA0-E0C9-4340-8499-7E8541BF4222}" srcOrd="0" destOrd="0" presId="urn:microsoft.com/office/officeart/2005/8/layout/cycle2"/>
    <dgm:cxn modelId="{0B3B4621-6C01-4E82-BA86-7064EF34B447}" type="presOf" srcId="{233DCF9C-AC18-4EB3-B78E-3F22E8CF4854}" destId="{261606EC-8CC9-4550-993E-013E7675FE79}" srcOrd="1" destOrd="0" presId="urn:microsoft.com/office/officeart/2005/8/layout/cycle2"/>
    <dgm:cxn modelId="{8E48F382-1AE4-4DA0-A4BD-B71E63A42783}" type="presParOf" srcId="{6A8299A4-7093-4E6B-ACDF-D98071FAF9B8}" destId="{53123AB1-2DCE-4316-A636-D9A9FAFE0A6A}" srcOrd="0" destOrd="0" presId="urn:microsoft.com/office/officeart/2005/8/layout/cycle2"/>
    <dgm:cxn modelId="{BB7406AA-B88A-42C8-A08E-8D8F7E6EE40E}" type="presParOf" srcId="{6A8299A4-7093-4E6B-ACDF-D98071FAF9B8}" destId="{0841DF78-1D74-486B-B8FA-5C88C492FDF1}" srcOrd="1" destOrd="0" presId="urn:microsoft.com/office/officeart/2005/8/layout/cycle2"/>
    <dgm:cxn modelId="{0A9D13C0-AA44-48E9-88B8-A0E5D8BE2A93}" type="presParOf" srcId="{0841DF78-1D74-486B-B8FA-5C88C492FDF1}" destId="{54D865E2-8105-49C7-BF44-456025009DFD}" srcOrd="0" destOrd="0" presId="urn:microsoft.com/office/officeart/2005/8/layout/cycle2"/>
    <dgm:cxn modelId="{834D3DA6-424B-4EBD-B6DE-8F6070E3D215}" type="presParOf" srcId="{6A8299A4-7093-4E6B-ACDF-D98071FAF9B8}" destId="{1E2B9B84-AEC5-4530-A444-A8969A1AFA03}" srcOrd="2" destOrd="0" presId="urn:microsoft.com/office/officeart/2005/8/layout/cycle2"/>
    <dgm:cxn modelId="{E304384E-98D9-48E3-8C03-790911D462AA}" type="presParOf" srcId="{6A8299A4-7093-4E6B-ACDF-D98071FAF9B8}" destId="{FC5E6451-9B8F-445A-AFE3-4B2CEE139677}" srcOrd="3" destOrd="0" presId="urn:microsoft.com/office/officeart/2005/8/layout/cycle2"/>
    <dgm:cxn modelId="{B967E73D-3DBE-4663-B5BD-D1FCD6EF0B3D}" type="presParOf" srcId="{FC5E6451-9B8F-445A-AFE3-4B2CEE139677}" destId="{2B951734-9BEE-46D1-9638-A6F1BE471CD7}" srcOrd="0" destOrd="0" presId="urn:microsoft.com/office/officeart/2005/8/layout/cycle2"/>
    <dgm:cxn modelId="{7BB9859C-E37E-42EB-A270-96AE270D8F01}" type="presParOf" srcId="{6A8299A4-7093-4E6B-ACDF-D98071FAF9B8}" destId="{2B9984F8-7AE0-4849-9D0B-61A23D020F11}" srcOrd="4" destOrd="0" presId="urn:microsoft.com/office/officeart/2005/8/layout/cycle2"/>
    <dgm:cxn modelId="{1B24CACB-C252-4C19-B322-04007B62E01F}" type="presParOf" srcId="{6A8299A4-7093-4E6B-ACDF-D98071FAF9B8}" destId="{94A21033-DBE3-413C-B1FC-42F08DA05C18}" srcOrd="5" destOrd="0" presId="urn:microsoft.com/office/officeart/2005/8/layout/cycle2"/>
    <dgm:cxn modelId="{59662AA9-B3D5-46CF-A400-E86DBAF3B50C}" type="presParOf" srcId="{94A21033-DBE3-413C-B1FC-42F08DA05C18}" destId="{334A1462-94DB-4743-8AB3-3C9C59AF186B}" srcOrd="0" destOrd="0" presId="urn:microsoft.com/office/officeart/2005/8/layout/cycle2"/>
    <dgm:cxn modelId="{84FE6B03-5D14-485A-B700-327EE9BC042D}" type="presParOf" srcId="{6A8299A4-7093-4E6B-ACDF-D98071FAF9B8}" destId="{01D9BB93-43F8-4B42-9A8D-8F19B30E25C9}" srcOrd="6" destOrd="0" presId="urn:microsoft.com/office/officeart/2005/8/layout/cycle2"/>
    <dgm:cxn modelId="{A2C9D767-EF53-4B86-9BBF-883D679BCE53}" type="presParOf" srcId="{6A8299A4-7093-4E6B-ACDF-D98071FAF9B8}" destId="{CD922356-9D70-4889-9D35-DEA6F8407C3E}" srcOrd="7" destOrd="0" presId="urn:microsoft.com/office/officeart/2005/8/layout/cycle2"/>
    <dgm:cxn modelId="{545B5BA7-64BE-4B88-BBD2-533F65825C5C}" type="presParOf" srcId="{CD922356-9D70-4889-9D35-DEA6F8407C3E}" destId="{261606EC-8CC9-4550-993E-013E7675FE79}" srcOrd="0" destOrd="0" presId="urn:microsoft.com/office/officeart/2005/8/layout/cycle2"/>
    <dgm:cxn modelId="{B3CD6560-6CBF-4BFA-953F-BCD0916D0C28}" type="presParOf" srcId="{6A8299A4-7093-4E6B-ACDF-D98071FAF9B8}" destId="{C7439C80-DD29-45F8-BB04-E2EFFBC9CCCB}" srcOrd="8" destOrd="0" presId="urn:microsoft.com/office/officeart/2005/8/layout/cycle2"/>
    <dgm:cxn modelId="{59B084FF-67A7-4AB6-A213-2E9444B30505}" type="presParOf" srcId="{6A8299A4-7093-4E6B-ACDF-D98071FAF9B8}" destId="{EF058BA0-E0C9-4340-8499-7E8541BF4222}" srcOrd="9" destOrd="0" presId="urn:microsoft.com/office/officeart/2005/8/layout/cycle2"/>
    <dgm:cxn modelId="{0713703F-98C4-4A57-A218-3E57E49F7B1A}" type="presParOf" srcId="{EF058BA0-E0C9-4340-8499-7E8541BF4222}" destId="{B21F2A74-641E-4852-A256-6289A480AB61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0E4373-8EBE-418B-9473-1C288CA601D8}" type="doc">
      <dgm:prSet loTypeId="urn:microsoft.com/office/officeart/2005/8/layout/b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1A76AA4-D118-4FBC-9625-DDD8EBB5B1D9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সূর্য একটি নক্ষত্র</a:t>
          </a:r>
          <a:endParaRPr lang="en-US" dirty="0"/>
        </a:p>
      </dgm:t>
    </dgm:pt>
    <dgm:pt modelId="{3863655C-8D44-4A7A-8E75-32C4D561FE5E}" type="parTrans" cxnId="{57BE3D89-817B-477D-96CB-F97A41CA7D95}">
      <dgm:prSet/>
      <dgm:spPr/>
      <dgm:t>
        <a:bodyPr/>
        <a:lstStyle/>
        <a:p>
          <a:endParaRPr lang="en-US"/>
        </a:p>
      </dgm:t>
    </dgm:pt>
    <dgm:pt modelId="{59FD1F79-FAC0-47C2-A2A3-9EFDAC61A9D1}" type="sibTrans" cxnId="{57BE3D89-817B-477D-96CB-F97A41CA7D95}">
      <dgm:prSet/>
      <dgm:spPr/>
      <dgm:t>
        <a:bodyPr/>
        <a:lstStyle/>
        <a:p>
          <a:endParaRPr lang="en-US"/>
        </a:p>
      </dgm:t>
    </dgm:pt>
    <dgm:pt modelId="{484D55DC-7E9C-483D-9F93-485E37966424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সূর্য পৃথিবী অপেক্ষা ১৩ লক্ষ গুণ বড়</a:t>
          </a:r>
          <a:endParaRPr lang="en-US" dirty="0"/>
        </a:p>
      </dgm:t>
    </dgm:pt>
    <dgm:pt modelId="{87A5B594-BF7F-422A-82EA-EDD1DCBAB678}" type="parTrans" cxnId="{BB4E5A7C-DE07-46F9-A8C9-E53C4CA1AFFD}">
      <dgm:prSet/>
      <dgm:spPr/>
      <dgm:t>
        <a:bodyPr/>
        <a:lstStyle/>
        <a:p>
          <a:endParaRPr lang="en-US"/>
        </a:p>
      </dgm:t>
    </dgm:pt>
    <dgm:pt modelId="{F0662096-63F4-4760-A0C6-198E5443B101}" type="sibTrans" cxnId="{BB4E5A7C-DE07-46F9-A8C9-E53C4CA1AFFD}">
      <dgm:prSet/>
      <dgm:spPr/>
      <dgm:t>
        <a:bodyPr/>
        <a:lstStyle/>
        <a:p>
          <a:endParaRPr lang="en-US"/>
        </a:p>
      </dgm:t>
    </dgm:pt>
    <dgm:pt modelId="{8FDEFE93-B379-4010-898F-A92B14BEE21C}">
      <dgm:prSet phldrT="[Text]"/>
      <dgm:spPr>
        <a:solidFill>
          <a:srgbClr val="00B0F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পৃথিবী থেকে দূরত্ব প্রায় ১৫১ কোটি কিলোমিটার </a:t>
          </a:r>
          <a:endParaRPr lang="en-US" dirty="0"/>
        </a:p>
      </dgm:t>
    </dgm:pt>
    <dgm:pt modelId="{4759DF84-A37B-488E-A53C-C1ACA957AF57}" type="parTrans" cxnId="{0E2E83B9-7B2D-42D6-985D-ECA51EEE43F2}">
      <dgm:prSet/>
      <dgm:spPr/>
      <dgm:t>
        <a:bodyPr/>
        <a:lstStyle/>
        <a:p>
          <a:endParaRPr lang="en-US"/>
        </a:p>
      </dgm:t>
    </dgm:pt>
    <dgm:pt modelId="{9FC4E2C2-113E-45B8-8927-07024776379F}" type="sibTrans" cxnId="{0E2E83B9-7B2D-42D6-985D-ECA51EEE43F2}">
      <dgm:prSet/>
      <dgm:spPr/>
      <dgm:t>
        <a:bodyPr/>
        <a:lstStyle/>
        <a:p>
          <a:endParaRPr lang="en-US"/>
        </a:p>
      </dgm:t>
    </dgm:pt>
    <dgm:pt modelId="{63E2CD7E-3D2D-4958-9945-3264EDBDC33B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ব্যাস প্রায় ১৩ লক্ষ ৮৪ হাজার কিলোমিটার</a:t>
          </a:r>
          <a:endParaRPr lang="en-US" dirty="0"/>
        </a:p>
      </dgm:t>
    </dgm:pt>
    <dgm:pt modelId="{263917EB-7E5C-4F52-BA6D-4564950C3B60}" type="parTrans" cxnId="{D3214BE2-981D-42F4-B06B-1BFA92B02E72}">
      <dgm:prSet/>
      <dgm:spPr/>
      <dgm:t>
        <a:bodyPr/>
        <a:lstStyle/>
        <a:p>
          <a:endParaRPr lang="en-US"/>
        </a:p>
      </dgm:t>
    </dgm:pt>
    <dgm:pt modelId="{A186BA0F-5F0C-4AA8-9367-DD8A46EE4A4A}" type="sibTrans" cxnId="{D3214BE2-981D-42F4-B06B-1BFA92B02E72}">
      <dgm:prSet/>
      <dgm:spPr/>
      <dgm:t>
        <a:bodyPr/>
        <a:lstStyle/>
        <a:p>
          <a:endParaRPr lang="en-US"/>
        </a:p>
      </dgm:t>
    </dgm:pt>
    <dgm:pt modelId="{A38505A9-B535-4759-845D-C45AC015C8EF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উপরিভাগের উষ্ণতা ৫৭ হাজার  ডিগ্রি সেলসিয়াস </a:t>
          </a:r>
          <a:endParaRPr lang="en-US" dirty="0"/>
        </a:p>
      </dgm:t>
    </dgm:pt>
    <dgm:pt modelId="{FF111BCA-304B-4FF0-8283-B3D3E7556069}" type="parTrans" cxnId="{817E15A3-870A-444F-9B80-9FCEF88B7AE3}">
      <dgm:prSet/>
      <dgm:spPr/>
      <dgm:t>
        <a:bodyPr/>
        <a:lstStyle/>
        <a:p>
          <a:endParaRPr lang="en-US"/>
        </a:p>
      </dgm:t>
    </dgm:pt>
    <dgm:pt modelId="{27888C77-8359-40E2-B816-BB1BFE2F2C10}" type="sibTrans" cxnId="{817E15A3-870A-444F-9B80-9FCEF88B7AE3}">
      <dgm:prSet/>
      <dgm:spPr/>
      <dgm:t>
        <a:bodyPr/>
        <a:lstStyle/>
        <a:p>
          <a:endParaRPr lang="en-US"/>
        </a:p>
      </dgm:t>
    </dgm:pt>
    <dgm:pt modelId="{2BACD4E0-9ECC-4A87-964F-A23103738447}">
      <dgm:prSet/>
      <dgm:spPr>
        <a:solidFill>
          <a:srgbClr val="FFC00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সুর্য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সৌরজগতের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গ্রহ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উপগ্রহের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নিয়ন্ত্রক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35FCBE4-8EE8-4288-8C22-63666C420CBF}" type="parTrans" cxnId="{179A0A51-D46F-45FF-8C12-A28ED0AB783C}">
      <dgm:prSet/>
      <dgm:spPr/>
      <dgm:t>
        <a:bodyPr/>
        <a:lstStyle/>
        <a:p>
          <a:endParaRPr lang="en-US"/>
        </a:p>
      </dgm:t>
    </dgm:pt>
    <dgm:pt modelId="{4A308CE3-0040-46D8-8573-545E951AAF3C}" type="sibTrans" cxnId="{179A0A51-D46F-45FF-8C12-A28ED0AB783C}">
      <dgm:prSet/>
      <dgm:spPr/>
      <dgm:t>
        <a:bodyPr/>
        <a:lstStyle/>
        <a:p>
          <a:endParaRPr lang="en-US"/>
        </a:p>
      </dgm:t>
    </dgm:pt>
    <dgm:pt modelId="{F53506F7-A3E4-47BB-9EA7-A8437262D4FB}" type="pres">
      <dgm:prSet presAssocID="{3D0E4373-8EBE-418B-9473-1C288CA601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863B5-F363-43BD-B129-41AE3943EB04}" type="pres">
      <dgm:prSet presAssocID="{51A76AA4-D118-4FBC-9625-DDD8EBB5B1D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69456-F20E-4823-A6B6-93C3F5C90F3E}" type="pres">
      <dgm:prSet presAssocID="{59FD1F79-FAC0-47C2-A2A3-9EFDAC61A9D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85422C2E-D04F-4AD0-B4B3-05848CF1A189}" type="pres">
      <dgm:prSet presAssocID="{59FD1F79-FAC0-47C2-A2A3-9EFDAC61A9D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4ECEF124-80A8-4271-BE76-F170F03F0AA7}" type="pres">
      <dgm:prSet presAssocID="{484D55DC-7E9C-483D-9F93-485E3796642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508CB-1150-411A-BBC2-8422DBC1D527}" type="pres">
      <dgm:prSet presAssocID="{F0662096-63F4-4760-A0C6-198E5443B10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3178EFC-C5E0-4190-A427-394D54B7B72F}" type="pres">
      <dgm:prSet presAssocID="{F0662096-63F4-4760-A0C6-198E5443B101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AA970470-6AB9-4100-93E6-55C4101C6D08}" type="pres">
      <dgm:prSet presAssocID="{8FDEFE93-B379-4010-898F-A92B14BEE21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9D756-A7FE-478F-B88F-37F8A87F499F}" type="pres">
      <dgm:prSet presAssocID="{9FC4E2C2-113E-45B8-8927-07024776379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D77C2754-58DA-4F8B-BC4D-B72FE74E13C4}" type="pres">
      <dgm:prSet presAssocID="{9FC4E2C2-113E-45B8-8927-07024776379F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663C4CE6-6AF7-4F9B-ACA3-F043FEC512F6}" type="pres">
      <dgm:prSet presAssocID="{63E2CD7E-3D2D-4958-9945-3264EDBDC33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134B0-976C-4CD9-8FD8-B58225E6A554}" type="pres">
      <dgm:prSet presAssocID="{A186BA0F-5F0C-4AA8-9367-DD8A46EE4A4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AFDAF00-CCFA-49D9-92F4-884011853CD8}" type="pres">
      <dgm:prSet presAssocID="{A186BA0F-5F0C-4AA8-9367-DD8A46EE4A4A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F07081C9-55AD-4651-AF6A-89C4DE81637F}" type="pres">
      <dgm:prSet presAssocID="{A38505A9-B535-4759-845D-C45AC015C8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203E8-5E3A-4D9E-BD40-2AB1B1F3C8EA}" type="pres">
      <dgm:prSet presAssocID="{27888C77-8359-40E2-B816-BB1BFE2F2C10}" presName="sibTrans" presStyleLbl="sibTrans1D1" presStyleIdx="4" presStyleCnt="5"/>
      <dgm:spPr/>
      <dgm:t>
        <a:bodyPr/>
        <a:lstStyle/>
        <a:p>
          <a:endParaRPr lang="en-US"/>
        </a:p>
      </dgm:t>
    </dgm:pt>
    <dgm:pt modelId="{FD659BE8-286B-4160-9B30-129E2BE358ED}" type="pres">
      <dgm:prSet presAssocID="{27888C77-8359-40E2-B816-BB1BFE2F2C10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F420930D-EE51-4F16-BEFB-55194CE4E4AC}" type="pres">
      <dgm:prSet presAssocID="{2BACD4E0-9ECC-4A87-964F-A2310373844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2285FE-A56D-407F-A419-3DAA194FF345}" type="presOf" srcId="{2BACD4E0-9ECC-4A87-964F-A23103738447}" destId="{F420930D-EE51-4F16-BEFB-55194CE4E4AC}" srcOrd="0" destOrd="0" presId="urn:microsoft.com/office/officeart/2005/8/layout/bProcess3"/>
    <dgm:cxn modelId="{315BF024-B72D-4714-90AE-7D1B7CC01DF4}" type="presOf" srcId="{3D0E4373-8EBE-418B-9473-1C288CA601D8}" destId="{F53506F7-A3E4-47BB-9EA7-A8437262D4FB}" srcOrd="0" destOrd="0" presId="urn:microsoft.com/office/officeart/2005/8/layout/bProcess3"/>
    <dgm:cxn modelId="{FBB57DA0-65AC-48BC-AB70-AE44AD3E55F9}" type="presOf" srcId="{27888C77-8359-40E2-B816-BB1BFE2F2C10}" destId="{FD659BE8-286B-4160-9B30-129E2BE358ED}" srcOrd="1" destOrd="0" presId="urn:microsoft.com/office/officeart/2005/8/layout/bProcess3"/>
    <dgm:cxn modelId="{31B5818F-8503-4899-8136-61F58A9006C5}" type="presOf" srcId="{9FC4E2C2-113E-45B8-8927-07024776379F}" destId="{E829D756-A7FE-478F-B88F-37F8A87F499F}" srcOrd="0" destOrd="0" presId="urn:microsoft.com/office/officeart/2005/8/layout/bProcess3"/>
    <dgm:cxn modelId="{A9C0FA0B-7EEE-43E2-A4A6-7F5442C85692}" type="presOf" srcId="{A38505A9-B535-4759-845D-C45AC015C8EF}" destId="{F07081C9-55AD-4651-AF6A-89C4DE81637F}" srcOrd="0" destOrd="0" presId="urn:microsoft.com/office/officeart/2005/8/layout/bProcess3"/>
    <dgm:cxn modelId="{BB4E5A7C-DE07-46F9-A8C9-E53C4CA1AFFD}" srcId="{3D0E4373-8EBE-418B-9473-1C288CA601D8}" destId="{484D55DC-7E9C-483D-9F93-485E37966424}" srcOrd="1" destOrd="0" parTransId="{87A5B594-BF7F-422A-82EA-EDD1DCBAB678}" sibTransId="{F0662096-63F4-4760-A0C6-198E5443B101}"/>
    <dgm:cxn modelId="{696E3EC0-6739-4192-8868-1FA1A83AD7FA}" type="presOf" srcId="{484D55DC-7E9C-483D-9F93-485E37966424}" destId="{4ECEF124-80A8-4271-BE76-F170F03F0AA7}" srcOrd="0" destOrd="0" presId="urn:microsoft.com/office/officeart/2005/8/layout/bProcess3"/>
    <dgm:cxn modelId="{EC23DB8C-AE34-4E1A-9DC5-ECF67600100A}" type="presOf" srcId="{51A76AA4-D118-4FBC-9625-DDD8EBB5B1D9}" destId="{A7F863B5-F363-43BD-B129-41AE3943EB04}" srcOrd="0" destOrd="0" presId="urn:microsoft.com/office/officeart/2005/8/layout/bProcess3"/>
    <dgm:cxn modelId="{A4A404A7-5E4C-4871-834B-0BC960D00CCD}" type="presOf" srcId="{27888C77-8359-40E2-B816-BB1BFE2F2C10}" destId="{940203E8-5E3A-4D9E-BD40-2AB1B1F3C8EA}" srcOrd="0" destOrd="0" presId="urn:microsoft.com/office/officeart/2005/8/layout/bProcess3"/>
    <dgm:cxn modelId="{179A0A51-D46F-45FF-8C12-A28ED0AB783C}" srcId="{3D0E4373-8EBE-418B-9473-1C288CA601D8}" destId="{2BACD4E0-9ECC-4A87-964F-A23103738447}" srcOrd="5" destOrd="0" parTransId="{035FCBE4-8EE8-4288-8C22-63666C420CBF}" sibTransId="{4A308CE3-0040-46D8-8573-545E951AAF3C}"/>
    <dgm:cxn modelId="{4ECDB131-7766-405B-8012-252E77E179AC}" type="presOf" srcId="{63E2CD7E-3D2D-4958-9945-3264EDBDC33B}" destId="{663C4CE6-6AF7-4F9B-ACA3-F043FEC512F6}" srcOrd="0" destOrd="0" presId="urn:microsoft.com/office/officeart/2005/8/layout/bProcess3"/>
    <dgm:cxn modelId="{9BB01A33-CDA5-42A2-8A07-19782C73B47F}" type="presOf" srcId="{F0662096-63F4-4760-A0C6-198E5443B101}" destId="{A3178EFC-C5E0-4190-A427-394D54B7B72F}" srcOrd="1" destOrd="0" presId="urn:microsoft.com/office/officeart/2005/8/layout/bProcess3"/>
    <dgm:cxn modelId="{817E15A3-870A-444F-9B80-9FCEF88B7AE3}" srcId="{3D0E4373-8EBE-418B-9473-1C288CA601D8}" destId="{A38505A9-B535-4759-845D-C45AC015C8EF}" srcOrd="4" destOrd="0" parTransId="{FF111BCA-304B-4FF0-8283-B3D3E7556069}" sibTransId="{27888C77-8359-40E2-B816-BB1BFE2F2C10}"/>
    <dgm:cxn modelId="{A1D286B5-1F2A-41BD-9051-2D07E177A30D}" type="presOf" srcId="{8FDEFE93-B379-4010-898F-A92B14BEE21C}" destId="{AA970470-6AB9-4100-93E6-55C4101C6D08}" srcOrd="0" destOrd="0" presId="urn:microsoft.com/office/officeart/2005/8/layout/bProcess3"/>
    <dgm:cxn modelId="{09D2F7B4-1371-48BC-8B6E-FC7AD26AB2BA}" type="presOf" srcId="{9FC4E2C2-113E-45B8-8927-07024776379F}" destId="{D77C2754-58DA-4F8B-BC4D-B72FE74E13C4}" srcOrd="1" destOrd="0" presId="urn:microsoft.com/office/officeart/2005/8/layout/bProcess3"/>
    <dgm:cxn modelId="{D3214BE2-981D-42F4-B06B-1BFA92B02E72}" srcId="{3D0E4373-8EBE-418B-9473-1C288CA601D8}" destId="{63E2CD7E-3D2D-4958-9945-3264EDBDC33B}" srcOrd="3" destOrd="0" parTransId="{263917EB-7E5C-4F52-BA6D-4564950C3B60}" sibTransId="{A186BA0F-5F0C-4AA8-9367-DD8A46EE4A4A}"/>
    <dgm:cxn modelId="{61A88DF4-F896-4D65-BF73-F0FDD9F4EFA4}" type="presOf" srcId="{59FD1F79-FAC0-47C2-A2A3-9EFDAC61A9D1}" destId="{85422C2E-D04F-4AD0-B4B3-05848CF1A189}" srcOrd="1" destOrd="0" presId="urn:microsoft.com/office/officeart/2005/8/layout/bProcess3"/>
    <dgm:cxn modelId="{E3D79A07-AE7E-4C39-B411-5C612B1E8F82}" type="presOf" srcId="{A186BA0F-5F0C-4AA8-9367-DD8A46EE4A4A}" destId="{77A134B0-976C-4CD9-8FD8-B58225E6A554}" srcOrd="0" destOrd="0" presId="urn:microsoft.com/office/officeart/2005/8/layout/bProcess3"/>
    <dgm:cxn modelId="{37A04FFA-68AB-4EE0-B508-A653921B100A}" type="presOf" srcId="{59FD1F79-FAC0-47C2-A2A3-9EFDAC61A9D1}" destId="{99769456-F20E-4823-A6B6-93C3F5C90F3E}" srcOrd="0" destOrd="0" presId="urn:microsoft.com/office/officeart/2005/8/layout/bProcess3"/>
    <dgm:cxn modelId="{57BE3D89-817B-477D-96CB-F97A41CA7D95}" srcId="{3D0E4373-8EBE-418B-9473-1C288CA601D8}" destId="{51A76AA4-D118-4FBC-9625-DDD8EBB5B1D9}" srcOrd="0" destOrd="0" parTransId="{3863655C-8D44-4A7A-8E75-32C4D561FE5E}" sibTransId="{59FD1F79-FAC0-47C2-A2A3-9EFDAC61A9D1}"/>
    <dgm:cxn modelId="{0E2E83B9-7B2D-42D6-985D-ECA51EEE43F2}" srcId="{3D0E4373-8EBE-418B-9473-1C288CA601D8}" destId="{8FDEFE93-B379-4010-898F-A92B14BEE21C}" srcOrd="2" destOrd="0" parTransId="{4759DF84-A37B-488E-A53C-C1ACA957AF57}" sibTransId="{9FC4E2C2-113E-45B8-8927-07024776379F}"/>
    <dgm:cxn modelId="{AAC86AFD-5E77-479A-8142-92451BB85138}" type="presOf" srcId="{A186BA0F-5F0C-4AA8-9367-DD8A46EE4A4A}" destId="{CAFDAF00-CCFA-49D9-92F4-884011853CD8}" srcOrd="1" destOrd="0" presId="urn:microsoft.com/office/officeart/2005/8/layout/bProcess3"/>
    <dgm:cxn modelId="{DCE5FCBA-B5DB-4561-9117-6269866016B4}" type="presOf" srcId="{F0662096-63F4-4760-A0C6-198E5443B101}" destId="{6B8508CB-1150-411A-BBC2-8422DBC1D527}" srcOrd="0" destOrd="0" presId="urn:microsoft.com/office/officeart/2005/8/layout/bProcess3"/>
    <dgm:cxn modelId="{94D34C0D-C397-4365-93F0-7B55A458B6BD}" type="presParOf" srcId="{F53506F7-A3E4-47BB-9EA7-A8437262D4FB}" destId="{A7F863B5-F363-43BD-B129-41AE3943EB04}" srcOrd="0" destOrd="0" presId="urn:microsoft.com/office/officeart/2005/8/layout/bProcess3"/>
    <dgm:cxn modelId="{7950EC63-861D-4D0B-8418-542A4C436D8D}" type="presParOf" srcId="{F53506F7-A3E4-47BB-9EA7-A8437262D4FB}" destId="{99769456-F20E-4823-A6B6-93C3F5C90F3E}" srcOrd="1" destOrd="0" presId="urn:microsoft.com/office/officeart/2005/8/layout/bProcess3"/>
    <dgm:cxn modelId="{13FFE6DE-9504-4D90-BD35-09D3F24362C5}" type="presParOf" srcId="{99769456-F20E-4823-A6B6-93C3F5C90F3E}" destId="{85422C2E-D04F-4AD0-B4B3-05848CF1A189}" srcOrd="0" destOrd="0" presId="urn:microsoft.com/office/officeart/2005/8/layout/bProcess3"/>
    <dgm:cxn modelId="{A0B7CF0C-3891-41A4-8C7B-9809D028AEB9}" type="presParOf" srcId="{F53506F7-A3E4-47BB-9EA7-A8437262D4FB}" destId="{4ECEF124-80A8-4271-BE76-F170F03F0AA7}" srcOrd="2" destOrd="0" presId="urn:microsoft.com/office/officeart/2005/8/layout/bProcess3"/>
    <dgm:cxn modelId="{B5516AB9-DB82-4963-A1AC-F7E6F5198ACB}" type="presParOf" srcId="{F53506F7-A3E4-47BB-9EA7-A8437262D4FB}" destId="{6B8508CB-1150-411A-BBC2-8422DBC1D527}" srcOrd="3" destOrd="0" presId="urn:microsoft.com/office/officeart/2005/8/layout/bProcess3"/>
    <dgm:cxn modelId="{084A03FE-F8D3-44B9-A943-D1116900C717}" type="presParOf" srcId="{6B8508CB-1150-411A-BBC2-8422DBC1D527}" destId="{A3178EFC-C5E0-4190-A427-394D54B7B72F}" srcOrd="0" destOrd="0" presId="urn:microsoft.com/office/officeart/2005/8/layout/bProcess3"/>
    <dgm:cxn modelId="{4FF8F342-E7E2-4358-B967-B26F34CC8F97}" type="presParOf" srcId="{F53506F7-A3E4-47BB-9EA7-A8437262D4FB}" destId="{AA970470-6AB9-4100-93E6-55C4101C6D08}" srcOrd="4" destOrd="0" presId="urn:microsoft.com/office/officeart/2005/8/layout/bProcess3"/>
    <dgm:cxn modelId="{6D187AF7-8C9A-4221-9028-A79675E1CC38}" type="presParOf" srcId="{F53506F7-A3E4-47BB-9EA7-A8437262D4FB}" destId="{E829D756-A7FE-478F-B88F-37F8A87F499F}" srcOrd="5" destOrd="0" presId="urn:microsoft.com/office/officeart/2005/8/layout/bProcess3"/>
    <dgm:cxn modelId="{3F15C776-24CD-4122-88D5-C8BCAE66CFED}" type="presParOf" srcId="{E829D756-A7FE-478F-B88F-37F8A87F499F}" destId="{D77C2754-58DA-4F8B-BC4D-B72FE74E13C4}" srcOrd="0" destOrd="0" presId="urn:microsoft.com/office/officeart/2005/8/layout/bProcess3"/>
    <dgm:cxn modelId="{DD56B16A-8453-4C54-B52B-5ABF46779F41}" type="presParOf" srcId="{F53506F7-A3E4-47BB-9EA7-A8437262D4FB}" destId="{663C4CE6-6AF7-4F9B-ACA3-F043FEC512F6}" srcOrd="6" destOrd="0" presId="urn:microsoft.com/office/officeart/2005/8/layout/bProcess3"/>
    <dgm:cxn modelId="{211D41C2-24A4-43A3-AC66-221F54F13735}" type="presParOf" srcId="{F53506F7-A3E4-47BB-9EA7-A8437262D4FB}" destId="{77A134B0-976C-4CD9-8FD8-B58225E6A554}" srcOrd="7" destOrd="0" presId="urn:microsoft.com/office/officeart/2005/8/layout/bProcess3"/>
    <dgm:cxn modelId="{1ABF381B-F2C1-4045-8E3E-6E914EB8F2FD}" type="presParOf" srcId="{77A134B0-976C-4CD9-8FD8-B58225E6A554}" destId="{CAFDAF00-CCFA-49D9-92F4-884011853CD8}" srcOrd="0" destOrd="0" presId="urn:microsoft.com/office/officeart/2005/8/layout/bProcess3"/>
    <dgm:cxn modelId="{85C13C42-30ED-4C11-8521-F2A4F930A194}" type="presParOf" srcId="{F53506F7-A3E4-47BB-9EA7-A8437262D4FB}" destId="{F07081C9-55AD-4651-AF6A-89C4DE81637F}" srcOrd="8" destOrd="0" presId="urn:microsoft.com/office/officeart/2005/8/layout/bProcess3"/>
    <dgm:cxn modelId="{884868B5-1220-4940-B396-0D94E0C194AB}" type="presParOf" srcId="{F53506F7-A3E4-47BB-9EA7-A8437262D4FB}" destId="{940203E8-5E3A-4D9E-BD40-2AB1B1F3C8EA}" srcOrd="9" destOrd="0" presId="urn:microsoft.com/office/officeart/2005/8/layout/bProcess3"/>
    <dgm:cxn modelId="{72923FE1-A389-4B93-AE69-DE0B48F95256}" type="presParOf" srcId="{940203E8-5E3A-4D9E-BD40-2AB1B1F3C8EA}" destId="{FD659BE8-286B-4160-9B30-129E2BE358ED}" srcOrd="0" destOrd="0" presId="urn:microsoft.com/office/officeart/2005/8/layout/bProcess3"/>
    <dgm:cxn modelId="{819318C8-572C-411C-B8E2-49712823031E}" type="presParOf" srcId="{F53506F7-A3E4-47BB-9EA7-A8437262D4FB}" destId="{F420930D-EE51-4F16-BEFB-55194CE4E4AC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794144-4443-441F-A9D7-A888B908119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89BCBE0-2B04-48F2-A244-7DD51F865219}">
      <dgm:prSet phldrT="[Text]" custT="1"/>
      <dgm:spPr/>
      <dgm:t>
        <a:bodyPr/>
        <a:lstStyle/>
        <a:p>
          <a:r>
            <a:rPr lang="bn-BD" sz="4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সমাধান</a:t>
          </a:r>
          <a:endParaRPr lang="en-US" sz="4600" dirty="0"/>
        </a:p>
      </dgm:t>
    </dgm:pt>
    <dgm:pt modelId="{8E0C6EC0-BACB-4E86-8DE8-7F6032178D73}" type="parTrans" cxnId="{FCD90337-214A-43CE-950D-A00423457176}">
      <dgm:prSet/>
      <dgm:spPr/>
      <dgm:t>
        <a:bodyPr/>
        <a:lstStyle/>
        <a:p>
          <a:endParaRPr lang="en-US"/>
        </a:p>
      </dgm:t>
    </dgm:pt>
    <dgm:pt modelId="{DA6E7CC6-A704-450E-B852-E445A56A6A08}" type="sibTrans" cxnId="{FCD90337-214A-43CE-950D-A00423457176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9584CC90-F98D-4A05-8D76-18A83EE0F1C3}" type="pres">
      <dgm:prSet presAssocID="{C6794144-4443-441F-A9D7-A888B908119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C34A3AD-5111-4E38-BB9C-CCCD3721BCAE}" type="pres">
      <dgm:prSet presAssocID="{789BCBE0-2B04-48F2-A244-7DD51F865219}" presName="gear1" presStyleLbl="node1" presStyleIdx="0" presStyleCnt="1" custScaleY="43182" custLinFactNeighborX="72727" custLinFactNeighborY="-707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AAE-DBC7-4764-840A-F0D4AB85BA77}" type="pres">
      <dgm:prSet presAssocID="{789BCBE0-2B04-48F2-A244-7DD51F865219}" presName="gear1srcNode" presStyleLbl="node1" presStyleIdx="0" presStyleCnt="1"/>
      <dgm:spPr/>
      <dgm:t>
        <a:bodyPr/>
        <a:lstStyle/>
        <a:p>
          <a:endParaRPr lang="en-US"/>
        </a:p>
      </dgm:t>
    </dgm:pt>
    <dgm:pt modelId="{DF12F328-04BF-457A-BE85-BBAFC5421861}" type="pres">
      <dgm:prSet presAssocID="{789BCBE0-2B04-48F2-A244-7DD51F865219}" presName="gear1dstNode" presStyleLbl="node1" presStyleIdx="0" presStyleCnt="1"/>
      <dgm:spPr/>
      <dgm:t>
        <a:bodyPr/>
        <a:lstStyle/>
        <a:p>
          <a:endParaRPr lang="en-US"/>
        </a:p>
      </dgm:t>
    </dgm:pt>
    <dgm:pt modelId="{AE58DD12-D6D7-440C-A06E-F2DDD2F4C8EE}" type="pres">
      <dgm:prSet presAssocID="{DA6E7CC6-A704-450E-B852-E445A56A6A08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BE69E282-4573-49F0-B340-9489FFAC52E5}" type="presOf" srcId="{789BCBE0-2B04-48F2-A244-7DD51F865219}" destId="{8C34A3AD-5111-4E38-BB9C-CCCD3721BCAE}" srcOrd="0" destOrd="0" presId="urn:microsoft.com/office/officeart/2005/8/layout/gear1"/>
    <dgm:cxn modelId="{1FEADA4D-D4A7-400E-9ECB-867117E0D676}" type="presOf" srcId="{C6794144-4443-441F-A9D7-A888B9081194}" destId="{9584CC90-F98D-4A05-8D76-18A83EE0F1C3}" srcOrd="0" destOrd="0" presId="urn:microsoft.com/office/officeart/2005/8/layout/gear1"/>
    <dgm:cxn modelId="{0904584F-7493-4D0F-B8DA-97DF0AE1B0C8}" type="presOf" srcId="{789BCBE0-2B04-48F2-A244-7DD51F865219}" destId="{C355BAAE-DBC7-4764-840A-F0D4AB85BA77}" srcOrd="1" destOrd="0" presId="urn:microsoft.com/office/officeart/2005/8/layout/gear1"/>
    <dgm:cxn modelId="{FCD90337-214A-43CE-950D-A00423457176}" srcId="{C6794144-4443-441F-A9D7-A888B9081194}" destId="{789BCBE0-2B04-48F2-A244-7DD51F865219}" srcOrd="0" destOrd="0" parTransId="{8E0C6EC0-BACB-4E86-8DE8-7F6032178D73}" sibTransId="{DA6E7CC6-A704-450E-B852-E445A56A6A08}"/>
    <dgm:cxn modelId="{8BA24109-B781-49E5-B081-C8F037608F5A}" type="presOf" srcId="{789BCBE0-2B04-48F2-A244-7DD51F865219}" destId="{DF12F328-04BF-457A-BE85-BBAFC5421861}" srcOrd="2" destOrd="0" presId="urn:microsoft.com/office/officeart/2005/8/layout/gear1"/>
    <dgm:cxn modelId="{0204D808-CEF9-4E15-8F5F-698CB4A1F326}" type="presOf" srcId="{DA6E7CC6-A704-450E-B852-E445A56A6A08}" destId="{AE58DD12-D6D7-440C-A06E-F2DDD2F4C8EE}" srcOrd="0" destOrd="0" presId="urn:microsoft.com/office/officeart/2005/8/layout/gear1"/>
    <dgm:cxn modelId="{B3790C30-E9FF-46A9-93B0-B4BF7326903C}" type="presParOf" srcId="{9584CC90-F98D-4A05-8D76-18A83EE0F1C3}" destId="{8C34A3AD-5111-4E38-BB9C-CCCD3721BCAE}" srcOrd="0" destOrd="0" presId="urn:microsoft.com/office/officeart/2005/8/layout/gear1"/>
    <dgm:cxn modelId="{759ABEBA-BFA4-492B-BFA1-DCBD7E08428E}" type="presParOf" srcId="{9584CC90-F98D-4A05-8D76-18A83EE0F1C3}" destId="{C355BAAE-DBC7-4764-840A-F0D4AB85BA77}" srcOrd="1" destOrd="0" presId="urn:microsoft.com/office/officeart/2005/8/layout/gear1"/>
    <dgm:cxn modelId="{BFD38FC3-4741-4AD0-9D2B-4BAFEC144C11}" type="presParOf" srcId="{9584CC90-F98D-4A05-8D76-18A83EE0F1C3}" destId="{DF12F328-04BF-457A-BE85-BBAFC5421861}" srcOrd="2" destOrd="0" presId="urn:microsoft.com/office/officeart/2005/8/layout/gear1"/>
    <dgm:cxn modelId="{791BD53A-A226-4EA2-8E1C-4D4AF3E04297}" type="presParOf" srcId="{9584CC90-F98D-4A05-8D76-18A83EE0F1C3}" destId="{AE58DD12-D6D7-440C-A06E-F2DDD2F4C8EE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2FCEF9-F08B-4B89-A236-AA7D169A6555}" type="doc">
      <dgm:prSet loTypeId="urn:microsoft.com/office/officeart/2005/8/layout/pyramid1" loCatId="pyramid" qsTypeId="urn:microsoft.com/office/officeart/2005/8/quickstyle/3d9" qsCatId="3D" csTypeId="urn:microsoft.com/office/officeart/2005/8/colors/accent1_2" csCatId="accent1" phldr="1"/>
      <dgm:spPr/>
    </dgm:pt>
    <dgm:pt modelId="{EF8B7DAF-10EF-4FAA-9E39-56401B05A5F9}" type="pres">
      <dgm:prSet presAssocID="{912FCEF9-F08B-4B89-A236-AA7D169A6555}" presName="Name0" presStyleCnt="0">
        <dgm:presLayoutVars>
          <dgm:dir val="rev"/>
          <dgm:animLvl val="lvl"/>
          <dgm:resizeHandles val="exact"/>
        </dgm:presLayoutVars>
      </dgm:prSet>
      <dgm:spPr/>
    </dgm:pt>
  </dgm:ptLst>
  <dgm:cxnLst>
    <dgm:cxn modelId="{1459228C-9149-41D1-AF67-CC74BEC818A4}" type="presOf" srcId="{912FCEF9-F08B-4B89-A236-AA7D169A6555}" destId="{EF8B7DAF-10EF-4FAA-9E39-56401B05A5F9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9144C-179D-4680-9E38-DDDB0A37E983}">
      <dsp:nvSpPr>
        <dsp:cNvPr id="0" name=""/>
        <dsp:cNvSpPr/>
      </dsp:nvSpPr>
      <dsp:spPr>
        <a:xfrm>
          <a:off x="0" y="0"/>
          <a:ext cx="4868859" cy="107156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C00000"/>
              </a:solidFill>
              <a:effectLst>
                <a:reflection stA="45000" endPos="21000" dist="50800" dir="5400000" sy="-100000" algn="bl" rotWithShape="0"/>
              </a:effectLst>
              <a:latin typeface="AdarshaLipi" pitchFamily="2" charset="0"/>
            </a:rPr>
            <a:t>পাঠ পরিচিতি</a:t>
          </a:r>
          <a:endParaRPr lang="en-US" sz="2800" kern="1200" dirty="0"/>
        </a:p>
      </dsp:txBody>
      <dsp:txXfrm>
        <a:off x="695052" y="251010"/>
        <a:ext cx="3478755" cy="550808"/>
      </dsp:txXfrm>
    </dsp:sp>
    <dsp:sp modelId="{F28CE2FB-341D-43CF-9081-DA143DC03190}">
      <dsp:nvSpPr>
        <dsp:cNvPr id="0" name=""/>
        <dsp:cNvSpPr/>
      </dsp:nvSpPr>
      <dsp:spPr>
        <a:xfrm>
          <a:off x="1772894" y="571444"/>
          <a:ext cx="2147887" cy="2147887"/>
        </a:xfrm>
        <a:prstGeom prst="circularArrow">
          <a:avLst>
            <a:gd name="adj1" fmla="val 4878"/>
            <a:gd name="adj2" fmla="val 312630"/>
            <a:gd name="adj3" fmla="val 3053768"/>
            <a:gd name="adj4" fmla="val 15346853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7004F-830E-4F59-9BEC-000E09B9E0B0}">
      <dsp:nvSpPr>
        <dsp:cNvPr id="0" name=""/>
        <dsp:cNvSpPr/>
      </dsp:nvSpPr>
      <dsp:spPr>
        <a:xfrm>
          <a:off x="0" y="0"/>
          <a:ext cx="8534400" cy="15166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সৌরজগত</a:t>
          </a:r>
          <a:r>
            <a:rPr lang="en-US" sz="4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4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4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বলতে পারবে।</a:t>
          </a:r>
          <a:endParaRPr lang="en-US" sz="44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956825" y="0"/>
        <a:ext cx="6577574" cy="1516620"/>
      </dsp:txXfrm>
    </dsp:sp>
    <dsp:sp modelId="{E3929AE9-C737-403E-9B62-68669BB5C501}">
      <dsp:nvSpPr>
        <dsp:cNvPr id="0" name=""/>
        <dsp:cNvSpPr/>
      </dsp:nvSpPr>
      <dsp:spPr>
        <a:xfrm>
          <a:off x="249945" y="91575"/>
          <a:ext cx="1706880" cy="13334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951E5-7858-44DD-A6AA-4F823AA2D96D}">
      <dsp:nvSpPr>
        <dsp:cNvPr id="0" name=""/>
        <dsp:cNvSpPr/>
      </dsp:nvSpPr>
      <dsp:spPr>
        <a:xfrm>
          <a:off x="0" y="1766566"/>
          <a:ext cx="8534400" cy="1551737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সৌরজগতের গ্রহগুলির সংখ্যা ও নাম বলতে পারবে।</a:t>
          </a:r>
          <a:endParaRPr lang="en-US" sz="44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956825" y="1766566"/>
        <a:ext cx="6577574" cy="1551737"/>
      </dsp:txXfrm>
    </dsp:sp>
    <dsp:sp modelId="{94755BD3-6F75-42EC-96D9-D9D0209D64F1}">
      <dsp:nvSpPr>
        <dsp:cNvPr id="0" name=""/>
        <dsp:cNvSpPr/>
      </dsp:nvSpPr>
      <dsp:spPr>
        <a:xfrm>
          <a:off x="249945" y="1875999"/>
          <a:ext cx="1706880" cy="13328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18D10-17ED-468B-B8D6-FABD037A64CA}">
      <dsp:nvSpPr>
        <dsp:cNvPr id="0" name=""/>
        <dsp:cNvSpPr/>
      </dsp:nvSpPr>
      <dsp:spPr>
        <a:xfrm>
          <a:off x="0" y="3556002"/>
          <a:ext cx="8534400" cy="14311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প্রতিটি গ্রহ সম্পর্কে ব্যাখ্যা দিতে পারবে।</a:t>
          </a:r>
        </a:p>
      </dsp:txBody>
      <dsp:txXfrm>
        <a:off x="1956825" y="3556002"/>
        <a:ext cx="6577574" cy="1431163"/>
      </dsp:txXfrm>
    </dsp:sp>
    <dsp:sp modelId="{84E2A75B-AF0E-4411-BAC0-1C36A80E732A}">
      <dsp:nvSpPr>
        <dsp:cNvPr id="0" name=""/>
        <dsp:cNvSpPr/>
      </dsp:nvSpPr>
      <dsp:spPr>
        <a:xfrm>
          <a:off x="249945" y="3659996"/>
          <a:ext cx="1706880" cy="12476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81B54-AD79-429D-8B8A-70250A71D5D8}">
      <dsp:nvSpPr>
        <dsp:cNvPr id="0" name=""/>
        <dsp:cNvSpPr/>
      </dsp:nvSpPr>
      <dsp:spPr>
        <a:xfrm>
          <a:off x="0" y="285787"/>
          <a:ext cx="8496944" cy="4106700"/>
        </a:xfrm>
        <a:prstGeom prst="roundRect">
          <a:avLst/>
        </a:prstGeom>
        <a:solidFill>
          <a:srgbClr val="7030A0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isometricOffAxis2Left"/>
          <a:lightRig rig="threeP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just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rPr>
            <a:t>সূর্য এবং তার গ্রহ, উপগ্রহ, গ্রহানুপুঞ্জ ,অসংখ্য ধুমকেতু ও অগনিত উল্কা নিয়ে যে জগত</a:t>
          </a:r>
          <a:r>
            <a:rPr lang="en-US" sz="6000" kern="1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000" kern="1200" dirty="0" err="1" smtClean="0">
              <a:solidFill>
                <a:srgbClr val="92D050"/>
              </a:solidFill>
              <a:latin typeface="NikoshBAN" pitchFamily="2" charset="0"/>
              <a:cs typeface="NikoshBAN" pitchFamily="2" charset="0"/>
            </a:rPr>
            <a:t>গঠিত</a:t>
          </a:r>
          <a:r>
            <a:rPr lang="bn-BD" sz="6000" kern="1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rPr>
            <a:t> তাই সৌরজগত । </a:t>
          </a:r>
          <a:endParaRPr lang="en-US" sz="6000" kern="1200" dirty="0">
            <a:solidFill>
              <a:srgbClr val="92D050"/>
            </a:solidFill>
            <a:latin typeface="NikoshBAN" pitchFamily="2" charset="0"/>
            <a:cs typeface="NikoshBAN" pitchFamily="2" charset="0"/>
          </a:endParaRPr>
        </a:p>
      </dsp:txBody>
      <dsp:txXfrm>
        <a:off x="200473" y="486260"/>
        <a:ext cx="8095998" cy="3705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C7E4A-0B96-4CD5-9543-F010F379A69B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9626-59A0-424D-983A-8D167622D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5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8F77-C4E6-46DD-A666-6095CFA2FB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8F77-C4E6-46DD-A666-6095CFA2FB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6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8F77-C4E6-46DD-A666-6095CFA2FB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C2B-D180-4C99-AFAB-8710695501A1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8E18-34AC-4954-946F-6D4088976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C2B-D180-4C99-AFAB-8710695501A1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8E18-34AC-4954-946F-6D4088976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C2B-D180-4C99-AFAB-8710695501A1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8E18-34AC-4954-946F-6D4088976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buNone/>
              <a:defRPr/>
            </a:lvl1pPr>
            <a:lvl2pPr marL="365760" indent="0" algn="ctr" rtl="0" eaLnBrk="1" latinLnBrk="0" hangingPunct="1">
              <a:buNone/>
              <a:defRPr/>
            </a:lvl2pPr>
            <a:lvl3pPr marL="731520" indent="0" algn="ctr" rtl="0" eaLnBrk="1" latinLnBrk="0" hangingPunct="1">
              <a:buNone/>
              <a:defRPr/>
            </a:lvl3pPr>
            <a:lvl4pPr marL="1005840" indent="0" algn="ctr" rtl="0" eaLnBrk="1" latinLnBrk="0" hangingPunct="1">
              <a:buNone/>
              <a:defRPr/>
            </a:lvl4pPr>
            <a:lvl5pPr marL="1280160" indent="0" algn="ctr" rtl="0" eaLnBrk="1" latinLnBrk="0" hangingPunct="1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7232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C2B-D180-4C99-AFAB-8710695501A1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8E18-34AC-4954-946F-6D4088976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C2B-D180-4C99-AFAB-8710695501A1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8E18-34AC-4954-946F-6D4088976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C2B-D180-4C99-AFAB-8710695501A1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8E18-34AC-4954-946F-6D4088976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C2B-D180-4C99-AFAB-8710695501A1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8E18-34AC-4954-946F-6D4088976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C2B-D180-4C99-AFAB-8710695501A1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8E18-34AC-4954-946F-6D4088976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C2B-D180-4C99-AFAB-8710695501A1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8E18-34AC-4954-946F-6D4088976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C2B-D180-4C99-AFAB-8710695501A1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8E18-34AC-4954-946F-6D4088976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C2B-D180-4C99-AFAB-8710695501A1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8E18-34AC-4954-946F-6D4088976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4C2B-D180-4C99-AFAB-8710695501A1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8E18-34AC-4954-946F-6D4088976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45.gif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8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9.jpeg"/><Relationship Id="rId9" Type="http://schemas.microsoft.com/office/2007/relationships/diagramDrawing" Target="../diagrams/drawin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4.jpeg"/><Relationship Id="rId7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2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uit panda 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891"/>
            <a:ext cx="9222954" cy="69568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229600" cy="3733800"/>
          </a:xfr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perspectiveLeft"/>
              <a:lightRig rig="threePt" dir="t"/>
            </a:scene3d>
            <a:sp3d extrusionH="57150">
              <a:bevelT w="114300" h="82550" prst="softRound"/>
            </a:sp3d>
          </a:bodyPr>
          <a:lstStyle/>
          <a:p>
            <a:r>
              <a:rPr lang="bn-BD" sz="19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dist="76200" dir="120000" algn="ctr" rotWithShape="0">
                    <a:srgbClr val="000000">
                      <a:alpha val="82000"/>
                    </a:srgbClr>
                  </a:outerShdw>
                </a:effectLst>
              </a:rPr>
              <a:t>স্বাগতম</a:t>
            </a:r>
            <a:endParaRPr lang="en-US" sz="199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39700" dist="76200" dir="120000" algn="ctr" rotWithShape="0">
                  <a:srgbClr val="000000">
                    <a:alpha val="82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14424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4864"/>
            <a:ext cx="83058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শিখন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ফল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1397000"/>
          <a:ext cx="85344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716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929AE9-C737-403E-9B62-68669BB5C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E3929AE9-C737-403E-9B62-68669BB5C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E3929AE9-C737-403E-9B62-68669BB5C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E3929AE9-C737-403E-9B62-68669BB5C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E3929AE9-C737-403E-9B62-68669BB5C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97004F-830E-4F59-9BEC-000E09B9E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graphicEl>
                                              <a:dgm id="{3E97004F-830E-4F59-9BEC-000E09B9E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graphicEl>
                                              <a:dgm id="{3E97004F-830E-4F59-9BEC-000E09B9E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3E97004F-830E-4F59-9BEC-000E09B9E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3E97004F-830E-4F59-9BEC-000E09B9E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755BD3-6F75-42EC-96D9-D9D0209D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graphicEl>
                                              <a:dgm id="{94755BD3-6F75-42EC-96D9-D9D0209D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graphicEl>
                                              <a:dgm id="{94755BD3-6F75-42EC-96D9-D9D0209D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graphicEl>
                                              <a:dgm id="{94755BD3-6F75-42EC-96D9-D9D0209D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94755BD3-6F75-42EC-96D9-D9D0209D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4951E5-7858-44DD-A6AA-4F823AA2D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graphicEl>
                                              <a:dgm id="{864951E5-7858-44DD-A6AA-4F823AA2D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864951E5-7858-44DD-A6AA-4F823AA2D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864951E5-7858-44DD-A6AA-4F823AA2D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864951E5-7858-44DD-A6AA-4F823AA2D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E2A75B-AF0E-4411-BAC0-1C36A80E7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graphicEl>
                                              <a:dgm id="{84E2A75B-AF0E-4411-BAC0-1C36A80E7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graphicEl>
                                              <a:dgm id="{84E2A75B-AF0E-4411-BAC0-1C36A80E7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graphicEl>
                                              <a:dgm id="{84E2A75B-AF0E-4411-BAC0-1C36A80E7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graphicEl>
                                              <a:dgm id="{84E2A75B-AF0E-4411-BAC0-1C36A80E7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F18D10-17ED-468B-B8D6-FABD037A6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graphicEl>
                                              <a:dgm id="{2CF18D10-17ED-468B-B8D6-FABD037A6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graphicEl>
                                              <a:dgm id="{2CF18D10-17ED-468B-B8D6-FABD037A6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graphicEl>
                                              <a:dgm id="{2CF18D10-17ED-468B-B8D6-FABD037A6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2CF18D10-17ED-468B-B8D6-FABD037A6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458200" cy="479498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grpSp>
        <p:nvGrpSpPr>
          <p:cNvPr id="19" name="Group 18"/>
          <p:cNvGrpSpPr/>
          <p:nvPr/>
        </p:nvGrpSpPr>
        <p:grpSpPr>
          <a:xfrm>
            <a:off x="381000" y="1295400"/>
            <a:ext cx="9708838" cy="4699575"/>
            <a:chOff x="381000" y="1295400"/>
            <a:chExt cx="9708838" cy="4699575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4192088"/>
              <a:ext cx="16541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45"/>
            <p:cNvGrpSpPr/>
            <p:nvPr/>
          </p:nvGrpSpPr>
          <p:grpSpPr>
            <a:xfrm>
              <a:off x="546411" y="1295400"/>
              <a:ext cx="9543427" cy="4699575"/>
              <a:chOff x="304800" y="1660747"/>
              <a:chExt cx="4396383" cy="373419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5800" y="1772767"/>
                <a:ext cx="619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8" name="TextBox 3"/>
              <p:cNvSpPr txBox="1"/>
              <p:nvPr/>
            </p:nvSpPr>
            <p:spPr>
              <a:xfrm>
                <a:off x="304800" y="1828800"/>
                <a:ext cx="697424" cy="611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TextBox 4"/>
              <p:cNvSpPr txBox="1"/>
              <p:nvPr/>
            </p:nvSpPr>
            <p:spPr>
              <a:xfrm>
                <a:off x="1597623" y="1660747"/>
                <a:ext cx="542441" cy="51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বুধ</a:t>
                </a:r>
                <a:endParaRPr lang="en-US" sz="3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5"/>
              <p:cNvSpPr txBox="1"/>
              <p:nvPr/>
            </p:nvSpPr>
            <p:spPr>
              <a:xfrm>
                <a:off x="790250" y="2992782"/>
                <a:ext cx="774915" cy="51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শুক্র</a:t>
                </a:r>
                <a:endParaRPr lang="en-US" sz="36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6"/>
              <p:cNvSpPr txBox="1"/>
              <p:nvPr/>
            </p:nvSpPr>
            <p:spPr>
              <a:xfrm>
                <a:off x="1524000" y="2571690"/>
                <a:ext cx="929898" cy="51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পৃথিবী</a:t>
                </a:r>
                <a:endParaRPr lang="en-US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8"/>
              <p:cNvSpPr txBox="1"/>
              <p:nvPr/>
            </p:nvSpPr>
            <p:spPr>
              <a:xfrm>
                <a:off x="3036852" y="2811141"/>
                <a:ext cx="1143000" cy="51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বৃহস্প্রতি</a:t>
                </a:r>
                <a:endParaRPr lang="en-US" sz="3600" b="1" dirty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0"/>
              <p:cNvSpPr txBox="1"/>
              <p:nvPr/>
            </p:nvSpPr>
            <p:spPr>
              <a:xfrm>
                <a:off x="3458090" y="3598253"/>
                <a:ext cx="1243093" cy="41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ইউরেনা</a:t>
                </a:r>
                <a:r>
                  <a:rPr lang="en-US" sz="28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স</a:t>
                </a:r>
                <a:endParaRPr lang="en-US" sz="2800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TextBox 11"/>
              <p:cNvSpPr txBox="1"/>
              <p:nvPr/>
            </p:nvSpPr>
            <p:spPr>
              <a:xfrm>
                <a:off x="2510305" y="4930289"/>
                <a:ext cx="1243093" cy="464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নেপচুন</a:t>
                </a:r>
                <a:endParaRPr lang="en-US" sz="32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41282" y="4990835"/>
                <a:ext cx="774915" cy="36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শনি</a:t>
                </a:r>
                <a:endPara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9471166">
                <a:off x="1488312" y="3442585"/>
                <a:ext cx="953012" cy="293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B449B7"/>
                    </a:solidFill>
                  </a:rPr>
                  <a:t>ধুমকেতু</a:t>
                </a:r>
                <a:endParaRPr lang="en-US" b="1" dirty="0">
                  <a:solidFill>
                    <a:srgbClr val="B449B7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714480" y="105102"/>
            <a:ext cx="578647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533400" y="1219200"/>
            <a:ext cx="1447800" cy="1295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FF0000"/>
                </a:solidFill>
              </a:rPr>
              <a:t>সূর্য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6172200"/>
            <a:ext cx="4876800" cy="58477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105102"/>
            <a:ext cx="578647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6172200"/>
            <a:ext cx="48768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endParaRPr lang="en-US" dirty="0"/>
          </a:p>
        </p:txBody>
      </p:sp>
      <p:pic>
        <p:nvPicPr>
          <p:cNvPr id="2" name="Picture 1" descr="file(01).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993" y="3546642"/>
            <a:ext cx="2525607" cy="2320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G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0"/>
            <a:ext cx="2778874" cy="2107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ndromed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2" y="3453064"/>
            <a:ext cx="2739369" cy="2366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file(01).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583" y="3546644"/>
            <a:ext cx="2362043" cy="2227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fi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509" y="1066800"/>
            <a:ext cx="2509671" cy="1974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nner_solar_system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2583" y="1076157"/>
            <a:ext cx="2457902" cy="200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lay 5"/>
          <p:cNvSpPr/>
          <p:nvPr/>
        </p:nvSpPr>
        <p:spPr>
          <a:xfrm>
            <a:off x="762000" y="1828800"/>
            <a:ext cx="8820472" cy="3886200"/>
          </a:xfrm>
          <a:prstGeom prst="flowChartDelay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1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সৌরজগত কি </a:t>
            </a:r>
            <a:r>
              <a:rPr lang="en-US" sz="11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15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কর্মপত্র-১         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 ৩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8323 0.02778 L 0.05938 0.01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192" y="86912"/>
            <a:ext cx="7632848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88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676400"/>
          <a:ext cx="84969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C81B54-AD79-429D-8B8A-70250A71D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73C81B54-AD79-429D-8B8A-70250A71D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73C81B54-AD79-429D-8B8A-70250A71D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73C81B54-AD79-429D-8B8A-70250A71D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73C81B54-AD79-429D-8B8A-70250A71D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73C81B54-AD79-429D-8B8A-70250A71D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73C81B54-AD79-429D-8B8A-70250A71D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73C81B54-AD79-429D-8B8A-70250A71D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73C81B54-AD79-429D-8B8A-70250A71D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C81B54-AD79-429D-8B8A-70250A71D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Graphic spid="4" grpI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ky_way_galax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1088800" cy="816600"/>
          </a:xfrm>
          <a:prstGeom prst="rect">
            <a:avLst/>
          </a:prstGeom>
        </p:spPr>
      </p:pic>
      <p:pic>
        <p:nvPicPr>
          <p:cNvPr id="7" name="Picture 6" descr="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066799"/>
            <a:ext cx="1111624" cy="797859"/>
          </a:xfrm>
          <a:prstGeom prst="rect">
            <a:avLst/>
          </a:prstGeom>
        </p:spPr>
      </p:pic>
      <p:pic>
        <p:nvPicPr>
          <p:cNvPr id="3" name="Picture 2" descr="SolarSystem(01)k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809150"/>
            <a:ext cx="2753467" cy="2325554"/>
          </a:xfrm>
          <a:prstGeom prst="rect">
            <a:avLst/>
          </a:prstGeom>
        </p:spPr>
      </p:pic>
      <p:pic>
        <p:nvPicPr>
          <p:cNvPr id="4" name="Picture 3" descr="SolarSyste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809150"/>
            <a:ext cx="2731080" cy="2363050"/>
          </a:xfrm>
          <a:prstGeom prst="rect">
            <a:avLst/>
          </a:prstGeom>
        </p:spPr>
      </p:pic>
      <p:pic>
        <p:nvPicPr>
          <p:cNvPr id="5" name="Picture 4" descr="solarsystempd2_gi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921" y="1120569"/>
            <a:ext cx="2615479" cy="2355853"/>
          </a:xfrm>
          <a:prstGeom prst="rect">
            <a:avLst/>
          </a:prstGeom>
        </p:spPr>
      </p:pic>
      <p:pic>
        <p:nvPicPr>
          <p:cNvPr id="6" name="Picture 5" descr="solar-system-planets-orbits-en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921" y="3889810"/>
            <a:ext cx="2551995" cy="2244896"/>
          </a:xfrm>
          <a:prstGeom prst="rect">
            <a:avLst/>
          </a:prstGeom>
        </p:spPr>
      </p:pic>
      <p:pic>
        <p:nvPicPr>
          <p:cNvPr id="8" name="Picture 7" descr="milky_way_galax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3"/>
            <a:ext cx="2718859" cy="2448971"/>
          </a:xfrm>
          <a:prstGeom prst="rect">
            <a:avLst/>
          </a:prstGeom>
        </p:spPr>
      </p:pic>
      <p:pic>
        <p:nvPicPr>
          <p:cNvPr id="9" name="Picture 8" descr="G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1066800"/>
            <a:ext cx="2775854" cy="2392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4480" y="105102"/>
            <a:ext cx="578647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234951"/>
            <a:ext cx="4876800" cy="58477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568952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কর্মপত্র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-২      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জোড়ায় কাজ   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 সময়-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মিঃ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2362200"/>
          <a:ext cx="84801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5B476B-94E2-420A-95A0-E2439B9FE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3000"/>
                                        <p:tgtEl>
                                          <p:spTgt spid="4">
                                            <p:graphicEl>
                                              <a:dgm id="{445B476B-94E2-420A-95A0-E2439B9FE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83754" y="2782984"/>
            <a:ext cx="1297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solidFill>
                  <a:schemeClr val="accent2"/>
                </a:solidFill>
              </a:rPr>
              <a:t>শনি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94" y="3620842"/>
            <a:ext cx="7510953" cy="247488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5400000" flipH="1" flipV="1">
            <a:off x="-85659" y="3462897"/>
            <a:ext cx="2565824" cy="27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-33341" y="3372570"/>
            <a:ext cx="3468279" cy="311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1507912" y="3885246"/>
            <a:ext cx="2233837" cy="27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35491" y="3283713"/>
            <a:ext cx="0" cy="17497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1746789" y="3605591"/>
            <a:ext cx="2783937" cy="1038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73283" y="3254971"/>
            <a:ext cx="3179571" cy="27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492396" y="4011849"/>
            <a:ext cx="1898700" cy="27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4229096" y="3669395"/>
            <a:ext cx="2274230" cy="320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580516" y="3210170"/>
            <a:ext cx="0" cy="156472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600" y="1898542"/>
            <a:ext cx="1159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solidFill>
                  <a:srgbClr val="FFC000"/>
                </a:solidFill>
              </a:rPr>
              <a:t>সূর্য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7474" y="1371600"/>
            <a:ext cx="1159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solidFill>
                  <a:srgbClr val="92D050"/>
                </a:solidFill>
              </a:rPr>
              <a:t>বুধ</a:t>
            </a:r>
            <a:endParaRPr lang="en-US" sz="1600" b="1" dirty="0">
              <a:solidFill>
                <a:srgbClr val="92D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5064" y="2971800"/>
            <a:ext cx="1159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solidFill>
                  <a:srgbClr val="00B050"/>
                </a:solidFill>
              </a:rPr>
              <a:t>শুক্র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3634" y="2515288"/>
            <a:ext cx="155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00" b="1" dirty="0" smtClean="0">
                <a:solidFill>
                  <a:srgbClr val="7030A0"/>
                </a:solidFill>
              </a:rPr>
              <a:t>পৃথিবী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8504" y="1951841"/>
            <a:ext cx="1297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solidFill>
                  <a:srgbClr val="0070C0"/>
                </a:solidFill>
              </a:rPr>
              <a:t>মঙ্গল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41017" y="1423982"/>
            <a:ext cx="1451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00" b="1" dirty="0" smtClean="0">
                <a:solidFill>
                  <a:srgbClr val="002060"/>
                </a:solidFill>
              </a:rPr>
              <a:t>বৃহস্প্রতি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97845" y="2258504"/>
            <a:ext cx="208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solidFill>
                  <a:schemeClr val="accent5"/>
                </a:solidFill>
              </a:rPr>
              <a:t>ইউরেনা</a:t>
            </a:r>
            <a:r>
              <a:rPr lang="en-US" sz="1600" b="1" dirty="0" smtClean="0">
                <a:solidFill>
                  <a:schemeClr val="accent5"/>
                </a:solidFill>
              </a:rPr>
              <a:t>স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49112" y="2855976"/>
            <a:ext cx="156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/>
              <a:t>নেপচুন</a:t>
            </a:r>
            <a:endParaRPr lang="en-US" sz="1600" b="1" dirty="0"/>
          </a:p>
        </p:txBody>
      </p:sp>
      <p:sp>
        <p:nvSpPr>
          <p:cNvPr id="49" name="Flowchart: Alternate Process 48"/>
          <p:cNvSpPr/>
          <p:nvPr/>
        </p:nvSpPr>
        <p:spPr>
          <a:xfrm>
            <a:off x="304800" y="228600"/>
            <a:ext cx="8305800" cy="1142984"/>
          </a:xfrm>
          <a:prstGeom prst="flowChartAlternateProcess">
            <a:avLst/>
          </a:prstGeom>
          <a:scene3d>
            <a:camera prst="perspectiveRelaxed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bn-BD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12344" y="6197025"/>
            <a:ext cx="395985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গ্রহগুলোর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নাম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15200" y="4648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</a:rPr>
              <a:t>ধুমকেতু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642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49" grpId="0" animBg="1"/>
      <p:bldP spid="50" grpId="0" animBg="1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(01).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8926" y="1219200"/>
            <a:ext cx="2854074" cy="4343400"/>
          </a:xfrm>
          <a:prstGeom prst="roundRect">
            <a:avLst>
              <a:gd name="adj" fmla="val 279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G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662" y="1219200"/>
            <a:ext cx="2604142" cy="42358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Picture 3" descr="J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219200"/>
            <a:ext cx="2569607" cy="4285800"/>
          </a:xfrm>
          <a:prstGeom prst="snip2DiagRect">
            <a:avLst>
              <a:gd name="adj1" fmla="val 0"/>
              <a:gd name="adj2" fmla="val 2434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14480" y="105102"/>
            <a:ext cx="5786478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09800" y="5545480"/>
            <a:ext cx="4343400" cy="1312520"/>
          </a:xfrm>
          <a:custGeom>
            <a:avLst/>
            <a:gdLst>
              <a:gd name="connsiteX0" fmla="*/ 0 w 2286000"/>
              <a:gd name="connsiteY0" fmla="*/ 304800 h 609600"/>
              <a:gd name="connsiteX1" fmla="*/ 89274 w 2286000"/>
              <a:gd name="connsiteY1" fmla="*/ 89274 h 609600"/>
              <a:gd name="connsiteX2" fmla="*/ 304800 w 2286000"/>
              <a:gd name="connsiteY2" fmla="*/ 0 h 609600"/>
              <a:gd name="connsiteX3" fmla="*/ 1981200 w 2286000"/>
              <a:gd name="connsiteY3" fmla="*/ 0 h 609600"/>
              <a:gd name="connsiteX4" fmla="*/ 2196726 w 2286000"/>
              <a:gd name="connsiteY4" fmla="*/ 89274 h 609600"/>
              <a:gd name="connsiteX5" fmla="*/ 2286000 w 2286000"/>
              <a:gd name="connsiteY5" fmla="*/ 304800 h 609600"/>
              <a:gd name="connsiteX6" fmla="*/ 2286000 w 2286000"/>
              <a:gd name="connsiteY6" fmla="*/ 304800 h 609600"/>
              <a:gd name="connsiteX7" fmla="*/ 2196726 w 2286000"/>
              <a:gd name="connsiteY7" fmla="*/ 520326 h 609600"/>
              <a:gd name="connsiteX8" fmla="*/ 1981200 w 2286000"/>
              <a:gd name="connsiteY8" fmla="*/ 609600 h 609600"/>
              <a:gd name="connsiteX9" fmla="*/ 304800 w 2286000"/>
              <a:gd name="connsiteY9" fmla="*/ 609600 h 609600"/>
              <a:gd name="connsiteX10" fmla="*/ 89274 w 2286000"/>
              <a:gd name="connsiteY10" fmla="*/ 520326 h 609600"/>
              <a:gd name="connsiteX11" fmla="*/ 0 w 2286000"/>
              <a:gd name="connsiteY11" fmla="*/ 304800 h 609600"/>
              <a:gd name="connsiteX0" fmla="*/ 926726 w 2298326"/>
              <a:gd name="connsiteY0" fmla="*/ 304800 h 609600"/>
              <a:gd name="connsiteX1" fmla="*/ 101600 w 2298326"/>
              <a:gd name="connsiteY1" fmla="*/ 89274 h 609600"/>
              <a:gd name="connsiteX2" fmla="*/ 317126 w 2298326"/>
              <a:gd name="connsiteY2" fmla="*/ 0 h 609600"/>
              <a:gd name="connsiteX3" fmla="*/ 1993526 w 2298326"/>
              <a:gd name="connsiteY3" fmla="*/ 0 h 609600"/>
              <a:gd name="connsiteX4" fmla="*/ 2209052 w 2298326"/>
              <a:gd name="connsiteY4" fmla="*/ 89274 h 609600"/>
              <a:gd name="connsiteX5" fmla="*/ 2298326 w 2298326"/>
              <a:gd name="connsiteY5" fmla="*/ 304800 h 609600"/>
              <a:gd name="connsiteX6" fmla="*/ 2298326 w 2298326"/>
              <a:gd name="connsiteY6" fmla="*/ 304800 h 609600"/>
              <a:gd name="connsiteX7" fmla="*/ 2209052 w 2298326"/>
              <a:gd name="connsiteY7" fmla="*/ 520326 h 609600"/>
              <a:gd name="connsiteX8" fmla="*/ 1993526 w 2298326"/>
              <a:gd name="connsiteY8" fmla="*/ 609600 h 609600"/>
              <a:gd name="connsiteX9" fmla="*/ 317126 w 2298326"/>
              <a:gd name="connsiteY9" fmla="*/ 609600 h 609600"/>
              <a:gd name="connsiteX10" fmla="*/ 101600 w 2298326"/>
              <a:gd name="connsiteY10" fmla="*/ 520326 h 609600"/>
              <a:gd name="connsiteX11" fmla="*/ 926726 w 2298326"/>
              <a:gd name="connsiteY11" fmla="*/ 304800 h 609600"/>
              <a:gd name="connsiteX0" fmla="*/ 926726 w 2298326"/>
              <a:gd name="connsiteY0" fmla="*/ 304800 h 609600"/>
              <a:gd name="connsiteX1" fmla="*/ 101600 w 2298326"/>
              <a:gd name="connsiteY1" fmla="*/ 89274 h 609600"/>
              <a:gd name="connsiteX2" fmla="*/ 317126 w 2298326"/>
              <a:gd name="connsiteY2" fmla="*/ 0 h 609600"/>
              <a:gd name="connsiteX3" fmla="*/ 1993526 w 2298326"/>
              <a:gd name="connsiteY3" fmla="*/ 0 h 609600"/>
              <a:gd name="connsiteX4" fmla="*/ 2209052 w 2298326"/>
              <a:gd name="connsiteY4" fmla="*/ 89274 h 609600"/>
              <a:gd name="connsiteX5" fmla="*/ 1370479 w 2298326"/>
              <a:gd name="connsiteY5" fmla="*/ 551329 h 609600"/>
              <a:gd name="connsiteX6" fmla="*/ 2298326 w 2298326"/>
              <a:gd name="connsiteY6" fmla="*/ 304800 h 609600"/>
              <a:gd name="connsiteX7" fmla="*/ 2298326 w 2298326"/>
              <a:gd name="connsiteY7" fmla="*/ 304800 h 609600"/>
              <a:gd name="connsiteX8" fmla="*/ 2209052 w 2298326"/>
              <a:gd name="connsiteY8" fmla="*/ 520326 h 609600"/>
              <a:gd name="connsiteX9" fmla="*/ 1993526 w 2298326"/>
              <a:gd name="connsiteY9" fmla="*/ 609600 h 609600"/>
              <a:gd name="connsiteX10" fmla="*/ 317126 w 2298326"/>
              <a:gd name="connsiteY10" fmla="*/ 609600 h 609600"/>
              <a:gd name="connsiteX11" fmla="*/ 101600 w 2298326"/>
              <a:gd name="connsiteY11" fmla="*/ 520326 h 609600"/>
              <a:gd name="connsiteX12" fmla="*/ 926726 w 2298326"/>
              <a:gd name="connsiteY12" fmla="*/ 304800 h 609600"/>
              <a:gd name="connsiteX0" fmla="*/ 926726 w 2298326"/>
              <a:gd name="connsiteY0" fmla="*/ 609600 h 914400"/>
              <a:gd name="connsiteX1" fmla="*/ 101600 w 2298326"/>
              <a:gd name="connsiteY1" fmla="*/ 394074 h 914400"/>
              <a:gd name="connsiteX2" fmla="*/ 1231526 w 2298326"/>
              <a:gd name="connsiteY2" fmla="*/ 0 h 914400"/>
              <a:gd name="connsiteX3" fmla="*/ 1993526 w 2298326"/>
              <a:gd name="connsiteY3" fmla="*/ 304800 h 914400"/>
              <a:gd name="connsiteX4" fmla="*/ 2209052 w 2298326"/>
              <a:gd name="connsiteY4" fmla="*/ 394074 h 914400"/>
              <a:gd name="connsiteX5" fmla="*/ 1370479 w 2298326"/>
              <a:gd name="connsiteY5" fmla="*/ 856129 h 914400"/>
              <a:gd name="connsiteX6" fmla="*/ 2298326 w 2298326"/>
              <a:gd name="connsiteY6" fmla="*/ 609600 h 914400"/>
              <a:gd name="connsiteX7" fmla="*/ 2298326 w 2298326"/>
              <a:gd name="connsiteY7" fmla="*/ 609600 h 914400"/>
              <a:gd name="connsiteX8" fmla="*/ 2209052 w 2298326"/>
              <a:gd name="connsiteY8" fmla="*/ 825126 h 914400"/>
              <a:gd name="connsiteX9" fmla="*/ 1993526 w 2298326"/>
              <a:gd name="connsiteY9" fmla="*/ 914400 h 914400"/>
              <a:gd name="connsiteX10" fmla="*/ 317126 w 2298326"/>
              <a:gd name="connsiteY10" fmla="*/ 914400 h 914400"/>
              <a:gd name="connsiteX11" fmla="*/ 101600 w 2298326"/>
              <a:gd name="connsiteY11" fmla="*/ 825126 h 914400"/>
              <a:gd name="connsiteX12" fmla="*/ 926726 w 2298326"/>
              <a:gd name="connsiteY12" fmla="*/ 609600 h 914400"/>
              <a:gd name="connsiteX0" fmla="*/ 875926 w 2247526"/>
              <a:gd name="connsiteY0" fmla="*/ 609600 h 1295400"/>
              <a:gd name="connsiteX1" fmla="*/ 50800 w 2247526"/>
              <a:gd name="connsiteY1" fmla="*/ 394074 h 1295400"/>
              <a:gd name="connsiteX2" fmla="*/ 1180726 w 2247526"/>
              <a:gd name="connsiteY2" fmla="*/ 0 h 1295400"/>
              <a:gd name="connsiteX3" fmla="*/ 1942726 w 2247526"/>
              <a:gd name="connsiteY3" fmla="*/ 304800 h 1295400"/>
              <a:gd name="connsiteX4" fmla="*/ 2158252 w 2247526"/>
              <a:gd name="connsiteY4" fmla="*/ 394074 h 1295400"/>
              <a:gd name="connsiteX5" fmla="*/ 1319679 w 2247526"/>
              <a:gd name="connsiteY5" fmla="*/ 856129 h 1295400"/>
              <a:gd name="connsiteX6" fmla="*/ 2247526 w 2247526"/>
              <a:gd name="connsiteY6" fmla="*/ 609600 h 1295400"/>
              <a:gd name="connsiteX7" fmla="*/ 2247526 w 2247526"/>
              <a:gd name="connsiteY7" fmla="*/ 609600 h 1295400"/>
              <a:gd name="connsiteX8" fmla="*/ 2158252 w 2247526"/>
              <a:gd name="connsiteY8" fmla="*/ 825126 h 1295400"/>
              <a:gd name="connsiteX9" fmla="*/ 1942726 w 2247526"/>
              <a:gd name="connsiteY9" fmla="*/ 914400 h 1295400"/>
              <a:gd name="connsiteX10" fmla="*/ 647326 w 2247526"/>
              <a:gd name="connsiteY10" fmla="*/ 1295400 h 1295400"/>
              <a:gd name="connsiteX11" fmla="*/ 50800 w 2247526"/>
              <a:gd name="connsiteY11" fmla="*/ 825126 h 1295400"/>
              <a:gd name="connsiteX12" fmla="*/ 875926 w 2247526"/>
              <a:gd name="connsiteY12" fmla="*/ 609600 h 1295400"/>
              <a:gd name="connsiteX0" fmla="*/ 875926 w 2247526"/>
              <a:gd name="connsiteY0" fmla="*/ 609600 h 1295400"/>
              <a:gd name="connsiteX1" fmla="*/ 50800 w 2247526"/>
              <a:gd name="connsiteY1" fmla="*/ 394074 h 1295400"/>
              <a:gd name="connsiteX2" fmla="*/ 1180726 w 2247526"/>
              <a:gd name="connsiteY2" fmla="*/ 0 h 1295400"/>
              <a:gd name="connsiteX3" fmla="*/ 1942726 w 2247526"/>
              <a:gd name="connsiteY3" fmla="*/ 304800 h 1295400"/>
              <a:gd name="connsiteX4" fmla="*/ 2158252 w 2247526"/>
              <a:gd name="connsiteY4" fmla="*/ 394074 h 1295400"/>
              <a:gd name="connsiteX5" fmla="*/ 1319679 w 2247526"/>
              <a:gd name="connsiteY5" fmla="*/ 856129 h 1295400"/>
              <a:gd name="connsiteX6" fmla="*/ 2247526 w 2247526"/>
              <a:gd name="connsiteY6" fmla="*/ 609600 h 1295400"/>
              <a:gd name="connsiteX7" fmla="*/ 2247526 w 2247526"/>
              <a:gd name="connsiteY7" fmla="*/ 609600 h 1295400"/>
              <a:gd name="connsiteX8" fmla="*/ 2158252 w 2247526"/>
              <a:gd name="connsiteY8" fmla="*/ 825126 h 1295400"/>
              <a:gd name="connsiteX9" fmla="*/ 1942726 w 2247526"/>
              <a:gd name="connsiteY9" fmla="*/ 914400 h 1295400"/>
              <a:gd name="connsiteX10" fmla="*/ 647326 w 2247526"/>
              <a:gd name="connsiteY10" fmla="*/ 1295400 h 1295400"/>
              <a:gd name="connsiteX11" fmla="*/ 50800 w 2247526"/>
              <a:gd name="connsiteY11" fmla="*/ 825126 h 1295400"/>
              <a:gd name="connsiteX12" fmla="*/ 875926 w 2247526"/>
              <a:gd name="connsiteY12" fmla="*/ 609600 h 1295400"/>
              <a:gd name="connsiteX0" fmla="*/ 875926 w 2247526"/>
              <a:gd name="connsiteY0" fmla="*/ 609600 h 1312520"/>
              <a:gd name="connsiteX1" fmla="*/ 50800 w 2247526"/>
              <a:gd name="connsiteY1" fmla="*/ 394074 h 1312520"/>
              <a:gd name="connsiteX2" fmla="*/ 1180726 w 2247526"/>
              <a:gd name="connsiteY2" fmla="*/ 0 h 1312520"/>
              <a:gd name="connsiteX3" fmla="*/ 1942726 w 2247526"/>
              <a:gd name="connsiteY3" fmla="*/ 304800 h 1312520"/>
              <a:gd name="connsiteX4" fmla="*/ 2158252 w 2247526"/>
              <a:gd name="connsiteY4" fmla="*/ 394074 h 1312520"/>
              <a:gd name="connsiteX5" fmla="*/ 1319679 w 2247526"/>
              <a:gd name="connsiteY5" fmla="*/ 856129 h 1312520"/>
              <a:gd name="connsiteX6" fmla="*/ 2247526 w 2247526"/>
              <a:gd name="connsiteY6" fmla="*/ 609600 h 1312520"/>
              <a:gd name="connsiteX7" fmla="*/ 2247526 w 2247526"/>
              <a:gd name="connsiteY7" fmla="*/ 609600 h 1312520"/>
              <a:gd name="connsiteX8" fmla="*/ 2158252 w 2247526"/>
              <a:gd name="connsiteY8" fmla="*/ 825126 h 1312520"/>
              <a:gd name="connsiteX9" fmla="*/ 1942726 w 2247526"/>
              <a:gd name="connsiteY9" fmla="*/ 914400 h 1312520"/>
              <a:gd name="connsiteX10" fmla="*/ 1467597 w 2247526"/>
              <a:gd name="connsiteY10" fmla="*/ 1156447 h 1312520"/>
              <a:gd name="connsiteX11" fmla="*/ 647326 w 2247526"/>
              <a:gd name="connsiteY11" fmla="*/ 1295400 h 1312520"/>
              <a:gd name="connsiteX12" fmla="*/ 50800 w 2247526"/>
              <a:gd name="connsiteY12" fmla="*/ 825126 h 1312520"/>
              <a:gd name="connsiteX13" fmla="*/ 875926 w 2247526"/>
              <a:gd name="connsiteY13" fmla="*/ 609600 h 1312520"/>
              <a:gd name="connsiteX0" fmla="*/ 875926 w 2247526"/>
              <a:gd name="connsiteY0" fmla="*/ 609600 h 1312520"/>
              <a:gd name="connsiteX1" fmla="*/ 50800 w 2247526"/>
              <a:gd name="connsiteY1" fmla="*/ 394074 h 1312520"/>
              <a:gd name="connsiteX2" fmla="*/ 1180726 w 2247526"/>
              <a:gd name="connsiteY2" fmla="*/ 0 h 1312520"/>
              <a:gd name="connsiteX3" fmla="*/ 1942726 w 2247526"/>
              <a:gd name="connsiteY3" fmla="*/ 304800 h 1312520"/>
              <a:gd name="connsiteX4" fmla="*/ 2158252 w 2247526"/>
              <a:gd name="connsiteY4" fmla="*/ 394074 h 1312520"/>
              <a:gd name="connsiteX5" fmla="*/ 1319679 w 2247526"/>
              <a:gd name="connsiteY5" fmla="*/ 856129 h 1312520"/>
              <a:gd name="connsiteX6" fmla="*/ 2247526 w 2247526"/>
              <a:gd name="connsiteY6" fmla="*/ 609600 h 1312520"/>
              <a:gd name="connsiteX7" fmla="*/ 2247526 w 2247526"/>
              <a:gd name="connsiteY7" fmla="*/ 609600 h 1312520"/>
              <a:gd name="connsiteX8" fmla="*/ 2158252 w 2247526"/>
              <a:gd name="connsiteY8" fmla="*/ 825126 h 1312520"/>
              <a:gd name="connsiteX9" fmla="*/ 1942726 w 2247526"/>
              <a:gd name="connsiteY9" fmla="*/ 914400 h 1312520"/>
              <a:gd name="connsiteX10" fmla="*/ 1467597 w 2247526"/>
              <a:gd name="connsiteY10" fmla="*/ 1156447 h 1312520"/>
              <a:gd name="connsiteX11" fmla="*/ 647326 w 2247526"/>
              <a:gd name="connsiteY11" fmla="*/ 1295400 h 1312520"/>
              <a:gd name="connsiteX12" fmla="*/ 50800 w 2247526"/>
              <a:gd name="connsiteY12" fmla="*/ 825126 h 1312520"/>
              <a:gd name="connsiteX13" fmla="*/ 875926 w 2247526"/>
              <a:gd name="connsiteY13" fmla="*/ 609600 h 13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7526" h="1312520">
                <a:moveTo>
                  <a:pt x="875926" y="609600"/>
                </a:moveTo>
                <a:cubicBezTo>
                  <a:pt x="875926" y="528762"/>
                  <a:pt x="0" y="495674"/>
                  <a:pt x="50800" y="394074"/>
                </a:cubicBezTo>
                <a:cubicBezTo>
                  <a:pt x="101600" y="292474"/>
                  <a:pt x="1099888" y="0"/>
                  <a:pt x="1180726" y="0"/>
                </a:cubicBezTo>
                <a:lnTo>
                  <a:pt x="1942726" y="304800"/>
                </a:lnTo>
                <a:cubicBezTo>
                  <a:pt x="2023564" y="304800"/>
                  <a:pt x="2101091" y="336913"/>
                  <a:pt x="2158252" y="394074"/>
                </a:cubicBezTo>
                <a:cubicBezTo>
                  <a:pt x="2194111" y="409762"/>
                  <a:pt x="1304800" y="820208"/>
                  <a:pt x="1319679" y="856129"/>
                </a:cubicBezTo>
                <a:cubicBezTo>
                  <a:pt x="1334558" y="892050"/>
                  <a:pt x="2232585" y="574488"/>
                  <a:pt x="2247526" y="609600"/>
                </a:cubicBezTo>
                <a:lnTo>
                  <a:pt x="2247526" y="609600"/>
                </a:lnTo>
                <a:cubicBezTo>
                  <a:pt x="2247526" y="690438"/>
                  <a:pt x="2215413" y="767965"/>
                  <a:pt x="2158252" y="825126"/>
                </a:cubicBezTo>
                <a:cubicBezTo>
                  <a:pt x="2101091" y="882287"/>
                  <a:pt x="2057835" y="859180"/>
                  <a:pt x="1942726" y="914400"/>
                </a:cubicBezTo>
                <a:cubicBezTo>
                  <a:pt x="1827617" y="969620"/>
                  <a:pt x="1683497" y="1092947"/>
                  <a:pt x="1467597" y="1156447"/>
                </a:cubicBezTo>
                <a:cubicBezTo>
                  <a:pt x="368673" y="193488"/>
                  <a:pt x="959659" y="1312520"/>
                  <a:pt x="647326" y="1295400"/>
                </a:cubicBezTo>
                <a:cubicBezTo>
                  <a:pt x="566488" y="1295400"/>
                  <a:pt x="12700" y="939426"/>
                  <a:pt x="50800" y="825126"/>
                </a:cubicBezTo>
                <a:cubicBezTo>
                  <a:pt x="88900" y="710826"/>
                  <a:pt x="875926" y="690438"/>
                  <a:pt x="875926" y="60960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5715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সমুহ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964488" cy="52322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blurRad="50800" dist="25000" dir="5400000" rotWithShape="0">
              <a:srgbClr val="00206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কর্মপত্র-৩    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দলীয় কাজ 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সময়-৫মিনিট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3753" y="1016533"/>
            <a:ext cx="8640989" cy="4469853"/>
            <a:chOff x="294497" y="-347678"/>
            <a:chExt cx="8640989" cy="4469853"/>
          </a:xfrm>
        </p:grpSpPr>
        <p:sp>
          <p:nvSpPr>
            <p:cNvPr id="6" name="Freeform 5"/>
            <p:cNvSpPr/>
            <p:nvPr/>
          </p:nvSpPr>
          <p:spPr>
            <a:xfrm>
              <a:off x="294497" y="-347678"/>
              <a:ext cx="8640989" cy="4469853"/>
            </a:xfrm>
            <a:custGeom>
              <a:avLst/>
              <a:gdLst>
                <a:gd name="connsiteX0" fmla="*/ 0 w 8328823"/>
                <a:gd name="connsiteY0" fmla="*/ 623057 h 3738269"/>
                <a:gd name="connsiteX1" fmla="*/ 182490 w 8328823"/>
                <a:gd name="connsiteY1" fmla="*/ 182489 h 3738269"/>
                <a:gd name="connsiteX2" fmla="*/ 623058 w 8328823"/>
                <a:gd name="connsiteY2" fmla="*/ 0 h 3738269"/>
                <a:gd name="connsiteX3" fmla="*/ 7705766 w 8328823"/>
                <a:gd name="connsiteY3" fmla="*/ 0 h 3738269"/>
                <a:gd name="connsiteX4" fmla="*/ 8146334 w 8328823"/>
                <a:gd name="connsiteY4" fmla="*/ 182490 h 3738269"/>
                <a:gd name="connsiteX5" fmla="*/ 8328823 w 8328823"/>
                <a:gd name="connsiteY5" fmla="*/ 623058 h 3738269"/>
                <a:gd name="connsiteX6" fmla="*/ 8328823 w 8328823"/>
                <a:gd name="connsiteY6" fmla="*/ 3115212 h 3738269"/>
                <a:gd name="connsiteX7" fmla="*/ 8146334 w 8328823"/>
                <a:gd name="connsiteY7" fmla="*/ 3555780 h 3738269"/>
                <a:gd name="connsiteX8" fmla="*/ 7705766 w 8328823"/>
                <a:gd name="connsiteY8" fmla="*/ 3738269 h 3738269"/>
                <a:gd name="connsiteX9" fmla="*/ 623057 w 8328823"/>
                <a:gd name="connsiteY9" fmla="*/ 3738269 h 3738269"/>
                <a:gd name="connsiteX10" fmla="*/ 182489 w 8328823"/>
                <a:gd name="connsiteY10" fmla="*/ 3555779 h 3738269"/>
                <a:gd name="connsiteX11" fmla="*/ 0 w 8328823"/>
                <a:gd name="connsiteY11" fmla="*/ 3115211 h 3738269"/>
                <a:gd name="connsiteX12" fmla="*/ 0 w 8328823"/>
                <a:gd name="connsiteY12" fmla="*/ 623057 h 3738269"/>
                <a:gd name="connsiteX0" fmla="*/ 0 w 8328823"/>
                <a:gd name="connsiteY0" fmla="*/ 623057 h 3738269"/>
                <a:gd name="connsiteX1" fmla="*/ 4754490 w 8328823"/>
                <a:gd name="connsiteY1" fmla="*/ 639689 h 3738269"/>
                <a:gd name="connsiteX2" fmla="*/ 623058 w 8328823"/>
                <a:gd name="connsiteY2" fmla="*/ 0 h 3738269"/>
                <a:gd name="connsiteX3" fmla="*/ 7705766 w 8328823"/>
                <a:gd name="connsiteY3" fmla="*/ 0 h 3738269"/>
                <a:gd name="connsiteX4" fmla="*/ 8146334 w 8328823"/>
                <a:gd name="connsiteY4" fmla="*/ 182490 h 3738269"/>
                <a:gd name="connsiteX5" fmla="*/ 8328823 w 8328823"/>
                <a:gd name="connsiteY5" fmla="*/ 623058 h 3738269"/>
                <a:gd name="connsiteX6" fmla="*/ 8328823 w 8328823"/>
                <a:gd name="connsiteY6" fmla="*/ 3115212 h 3738269"/>
                <a:gd name="connsiteX7" fmla="*/ 8146334 w 8328823"/>
                <a:gd name="connsiteY7" fmla="*/ 3555780 h 3738269"/>
                <a:gd name="connsiteX8" fmla="*/ 7705766 w 8328823"/>
                <a:gd name="connsiteY8" fmla="*/ 3738269 h 3738269"/>
                <a:gd name="connsiteX9" fmla="*/ 623057 w 8328823"/>
                <a:gd name="connsiteY9" fmla="*/ 3738269 h 3738269"/>
                <a:gd name="connsiteX10" fmla="*/ 182489 w 8328823"/>
                <a:gd name="connsiteY10" fmla="*/ 3555779 h 3738269"/>
                <a:gd name="connsiteX11" fmla="*/ 0 w 8328823"/>
                <a:gd name="connsiteY11" fmla="*/ 3115211 h 3738269"/>
                <a:gd name="connsiteX12" fmla="*/ 0 w 8328823"/>
                <a:gd name="connsiteY12" fmla="*/ 623057 h 3738269"/>
                <a:gd name="connsiteX0" fmla="*/ 0 w 8328823"/>
                <a:gd name="connsiteY0" fmla="*/ 623057 h 3738269"/>
                <a:gd name="connsiteX1" fmla="*/ 4754490 w 8328823"/>
                <a:gd name="connsiteY1" fmla="*/ 639689 h 3738269"/>
                <a:gd name="connsiteX2" fmla="*/ 623058 w 8328823"/>
                <a:gd name="connsiteY2" fmla="*/ 0 h 3738269"/>
                <a:gd name="connsiteX3" fmla="*/ 7705766 w 8328823"/>
                <a:gd name="connsiteY3" fmla="*/ 0 h 3738269"/>
                <a:gd name="connsiteX4" fmla="*/ 8146334 w 8328823"/>
                <a:gd name="connsiteY4" fmla="*/ 182490 h 3738269"/>
                <a:gd name="connsiteX5" fmla="*/ 8328823 w 8328823"/>
                <a:gd name="connsiteY5" fmla="*/ 623058 h 3738269"/>
                <a:gd name="connsiteX6" fmla="*/ 8328823 w 8328823"/>
                <a:gd name="connsiteY6" fmla="*/ 3115212 h 3738269"/>
                <a:gd name="connsiteX7" fmla="*/ 2888534 w 8328823"/>
                <a:gd name="connsiteY7" fmla="*/ 2336580 h 3738269"/>
                <a:gd name="connsiteX8" fmla="*/ 7705766 w 8328823"/>
                <a:gd name="connsiteY8" fmla="*/ 3738269 h 3738269"/>
                <a:gd name="connsiteX9" fmla="*/ 623057 w 8328823"/>
                <a:gd name="connsiteY9" fmla="*/ 3738269 h 3738269"/>
                <a:gd name="connsiteX10" fmla="*/ 182489 w 8328823"/>
                <a:gd name="connsiteY10" fmla="*/ 3555779 h 3738269"/>
                <a:gd name="connsiteX11" fmla="*/ 0 w 8328823"/>
                <a:gd name="connsiteY11" fmla="*/ 3115211 h 3738269"/>
                <a:gd name="connsiteX12" fmla="*/ 0 w 8328823"/>
                <a:gd name="connsiteY12" fmla="*/ 623057 h 3738269"/>
                <a:gd name="connsiteX0" fmla="*/ 0 w 8328823"/>
                <a:gd name="connsiteY0" fmla="*/ 623057 h 3738269"/>
                <a:gd name="connsiteX1" fmla="*/ 4754490 w 8328823"/>
                <a:gd name="connsiteY1" fmla="*/ 639689 h 3738269"/>
                <a:gd name="connsiteX2" fmla="*/ 623058 w 8328823"/>
                <a:gd name="connsiteY2" fmla="*/ 0 h 3738269"/>
                <a:gd name="connsiteX3" fmla="*/ 7705766 w 8328823"/>
                <a:gd name="connsiteY3" fmla="*/ 0 h 3738269"/>
                <a:gd name="connsiteX4" fmla="*/ 8146334 w 8328823"/>
                <a:gd name="connsiteY4" fmla="*/ 182490 h 3738269"/>
                <a:gd name="connsiteX5" fmla="*/ 8328823 w 8328823"/>
                <a:gd name="connsiteY5" fmla="*/ 623058 h 3738269"/>
                <a:gd name="connsiteX6" fmla="*/ 8328823 w 8328823"/>
                <a:gd name="connsiteY6" fmla="*/ 3115212 h 3738269"/>
                <a:gd name="connsiteX7" fmla="*/ 2888534 w 8328823"/>
                <a:gd name="connsiteY7" fmla="*/ 2336580 h 3738269"/>
                <a:gd name="connsiteX8" fmla="*/ 7705766 w 8328823"/>
                <a:gd name="connsiteY8" fmla="*/ 3738269 h 3738269"/>
                <a:gd name="connsiteX9" fmla="*/ 623057 w 8328823"/>
                <a:gd name="connsiteY9" fmla="*/ 2519069 h 3738269"/>
                <a:gd name="connsiteX10" fmla="*/ 182489 w 8328823"/>
                <a:gd name="connsiteY10" fmla="*/ 3555779 h 3738269"/>
                <a:gd name="connsiteX11" fmla="*/ 0 w 8328823"/>
                <a:gd name="connsiteY11" fmla="*/ 3115211 h 3738269"/>
                <a:gd name="connsiteX12" fmla="*/ 0 w 8328823"/>
                <a:gd name="connsiteY12" fmla="*/ 623057 h 3738269"/>
                <a:gd name="connsiteX0" fmla="*/ 0 w 8453377"/>
                <a:gd name="connsiteY0" fmla="*/ 623057 h 3738269"/>
                <a:gd name="connsiteX1" fmla="*/ 4754490 w 8453377"/>
                <a:gd name="connsiteY1" fmla="*/ 639689 h 3738269"/>
                <a:gd name="connsiteX2" fmla="*/ 623058 w 8453377"/>
                <a:gd name="connsiteY2" fmla="*/ 0 h 3738269"/>
                <a:gd name="connsiteX3" fmla="*/ 6486566 w 8453377"/>
                <a:gd name="connsiteY3" fmla="*/ 457200 h 3738269"/>
                <a:gd name="connsiteX4" fmla="*/ 8146334 w 8453377"/>
                <a:gd name="connsiteY4" fmla="*/ 182490 h 3738269"/>
                <a:gd name="connsiteX5" fmla="*/ 8328823 w 8453377"/>
                <a:gd name="connsiteY5" fmla="*/ 623058 h 3738269"/>
                <a:gd name="connsiteX6" fmla="*/ 8328823 w 8453377"/>
                <a:gd name="connsiteY6" fmla="*/ 3115212 h 3738269"/>
                <a:gd name="connsiteX7" fmla="*/ 2888534 w 8453377"/>
                <a:gd name="connsiteY7" fmla="*/ 2336580 h 3738269"/>
                <a:gd name="connsiteX8" fmla="*/ 7705766 w 8453377"/>
                <a:gd name="connsiteY8" fmla="*/ 3738269 h 3738269"/>
                <a:gd name="connsiteX9" fmla="*/ 623057 w 8453377"/>
                <a:gd name="connsiteY9" fmla="*/ 2519069 h 3738269"/>
                <a:gd name="connsiteX10" fmla="*/ 182489 w 8453377"/>
                <a:gd name="connsiteY10" fmla="*/ 3555779 h 3738269"/>
                <a:gd name="connsiteX11" fmla="*/ 0 w 8453377"/>
                <a:gd name="connsiteY11" fmla="*/ 3115211 h 3738269"/>
                <a:gd name="connsiteX12" fmla="*/ 0 w 8453377"/>
                <a:gd name="connsiteY12" fmla="*/ 623057 h 3738269"/>
                <a:gd name="connsiteX0" fmla="*/ 0 w 8640989"/>
                <a:gd name="connsiteY0" fmla="*/ 1354641 h 4469853"/>
                <a:gd name="connsiteX1" fmla="*/ 4754490 w 8640989"/>
                <a:gd name="connsiteY1" fmla="*/ 1371273 h 4469853"/>
                <a:gd name="connsiteX2" fmla="*/ 623058 w 8640989"/>
                <a:gd name="connsiteY2" fmla="*/ 731584 h 4469853"/>
                <a:gd name="connsiteX3" fmla="*/ 6486566 w 8640989"/>
                <a:gd name="connsiteY3" fmla="*/ 1188784 h 4469853"/>
                <a:gd name="connsiteX4" fmla="*/ 5360894 w 8640989"/>
                <a:gd name="connsiteY4" fmla="*/ 45785 h 4469853"/>
                <a:gd name="connsiteX5" fmla="*/ 8146334 w 8640989"/>
                <a:gd name="connsiteY5" fmla="*/ 914074 h 4469853"/>
                <a:gd name="connsiteX6" fmla="*/ 8328823 w 8640989"/>
                <a:gd name="connsiteY6" fmla="*/ 1354642 h 4469853"/>
                <a:gd name="connsiteX7" fmla="*/ 8328823 w 8640989"/>
                <a:gd name="connsiteY7" fmla="*/ 3846796 h 4469853"/>
                <a:gd name="connsiteX8" fmla="*/ 2888534 w 8640989"/>
                <a:gd name="connsiteY8" fmla="*/ 3068164 h 4469853"/>
                <a:gd name="connsiteX9" fmla="*/ 7705766 w 8640989"/>
                <a:gd name="connsiteY9" fmla="*/ 4469853 h 4469853"/>
                <a:gd name="connsiteX10" fmla="*/ 623057 w 8640989"/>
                <a:gd name="connsiteY10" fmla="*/ 3250653 h 4469853"/>
                <a:gd name="connsiteX11" fmla="*/ 182489 w 8640989"/>
                <a:gd name="connsiteY11" fmla="*/ 4287363 h 4469853"/>
                <a:gd name="connsiteX12" fmla="*/ 0 w 8640989"/>
                <a:gd name="connsiteY12" fmla="*/ 3846795 h 4469853"/>
                <a:gd name="connsiteX13" fmla="*/ 0 w 8640989"/>
                <a:gd name="connsiteY13" fmla="*/ 1354641 h 4469853"/>
                <a:gd name="connsiteX0" fmla="*/ 0 w 8640989"/>
                <a:gd name="connsiteY0" fmla="*/ 1354641 h 4469853"/>
                <a:gd name="connsiteX1" fmla="*/ 4754490 w 8640989"/>
                <a:gd name="connsiteY1" fmla="*/ 1371273 h 4469853"/>
                <a:gd name="connsiteX2" fmla="*/ 623058 w 8640989"/>
                <a:gd name="connsiteY2" fmla="*/ 731584 h 4469853"/>
                <a:gd name="connsiteX3" fmla="*/ 6486566 w 8640989"/>
                <a:gd name="connsiteY3" fmla="*/ 1188784 h 4469853"/>
                <a:gd name="connsiteX4" fmla="*/ 5360894 w 8640989"/>
                <a:gd name="connsiteY4" fmla="*/ 45785 h 4469853"/>
                <a:gd name="connsiteX5" fmla="*/ 8146334 w 8640989"/>
                <a:gd name="connsiteY5" fmla="*/ 914074 h 4469853"/>
                <a:gd name="connsiteX6" fmla="*/ 8328823 w 8640989"/>
                <a:gd name="connsiteY6" fmla="*/ 1354642 h 4469853"/>
                <a:gd name="connsiteX7" fmla="*/ 7646894 w 8640989"/>
                <a:gd name="connsiteY7" fmla="*/ 1377043 h 4469853"/>
                <a:gd name="connsiteX8" fmla="*/ 8328823 w 8640989"/>
                <a:gd name="connsiteY8" fmla="*/ 3846796 h 4469853"/>
                <a:gd name="connsiteX9" fmla="*/ 2888534 w 8640989"/>
                <a:gd name="connsiteY9" fmla="*/ 3068164 h 4469853"/>
                <a:gd name="connsiteX10" fmla="*/ 7705766 w 8640989"/>
                <a:gd name="connsiteY10" fmla="*/ 4469853 h 4469853"/>
                <a:gd name="connsiteX11" fmla="*/ 623057 w 8640989"/>
                <a:gd name="connsiteY11" fmla="*/ 3250653 h 4469853"/>
                <a:gd name="connsiteX12" fmla="*/ 182489 w 8640989"/>
                <a:gd name="connsiteY12" fmla="*/ 4287363 h 4469853"/>
                <a:gd name="connsiteX13" fmla="*/ 0 w 8640989"/>
                <a:gd name="connsiteY13" fmla="*/ 3846795 h 4469853"/>
                <a:gd name="connsiteX14" fmla="*/ 0 w 8640989"/>
                <a:gd name="connsiteY14" fmla="*/ 1354641 h 4469853"/>
                <a:gd name="connsiteX0" fmla="*/ 381000 w 8640989"/>
                <a:gd name="connsiteY0" fmla="*/ 1811841 h 4469853"/>
                <a:gd name="connsiteX1" fmla="*/ 4754490 w 8640989"/>
                <a:gd name="connsiteY1" fmla="*/ 1371273 h 4469853"/>
                <a:gd name="connsiteX2" fmla="*/ 623058 w 8640989"/>
                <a:gd name="connsiteY2" fmla="*/ 731584 h 4469853"/>
                <a:gd name="connsiteX3" fmla="*/ 6486566 w 8640989"/>
                <a:gd name="connsiteY3" fmla="*/ 1188784 h 4469853"/>
                <a:gd name="connsiteX4" fmla="*/ 5360894 w 8640989"/>
                <a:gd name="connsiteY4" fmla="*/ 45785 h 4469853"/>
                <a:gd name="connsiteX5" fmla="*/ 8146334 w 8640989"/>
                <a:gd name="connsiteY5" fmla="*/ 914074 h 4469853"/>
                <a:gd name="connsiteX6" fmla="*/ 8328823 w 8640989"/>
                <a:gd name="connsiteY6" fmla="*/ 1354642 h 4469853"/>
                <a:gd name="connsiteX7" fmla="*/ 7646894 w 8640989"/>
                <a:gd name="connsiteY7" fmla="*/ 1377043 h 4469853"/>
                <a:gd name="connsiteX8" fmla="*/ 8328823 w 8640989"/>
                <a:gd name="connsiteY8" fmla="*/ 3846796 h 4469853"/>
                <a:gd name="connsiteX9" fmla="*/ 2888534 w 8640989"/>
                <a:gd name="connsiteY9" fmla="*/ 3068164 h 4469853"/>
                <a:gd name="connsiteX10" fmla="*/ 7705766 w 8640989"/>
                <a:gd name="connsiteY10" fmla="*/ 4469853 h 4469853"/>
                <a:gd name="connsiteX11" fmla="*/ 623057 w 8640989"/>
                <a:gd name="connsiteY11" fmla="*/ 3250653 h 4469853"/>
                <a:gd name="connsiteX12" fmla="*/ 182489 w 8640989"/>
                <a:gd name="connsiteY12" fmla="*/ 4287363 h 4469853"/>
                <a:gd name="connsiteX13" fmla="*/ 0 w 8640989"/>
                <a:gd name="connsiteY13" fmla="*/ 3846795 h 4469853"/>
                <a:gd name="connsiteX14" fmla="*/ 381000 w 8640989"/>
                <a:gd name="connsiteY14" fmla="*/ 1811841 h 446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40989" h="4469853">
                  <a:moveTo>
                    <a:pt x="381000" y="1811841"/>
                  </a:moveTo>
                  <a:cubicBezTo>
                    <a:pt x="381000" y="1646596"/>
                    <a:pt x="4714147" y="1551316"/>
                    <a:pt x="4754490" y="1371273"/>
                  </a:cubicBezTo>
                  <a:cubicBezTo>
                    <a:pt x="4794833" y="1191230"/>
                    <a:pt x="457813" y="731584"/>
                    <a:pt x="623058" y="731584"/>
                  </a:cubicBezTo>
                  <a:lnTo>
                    <a:pt x="6486566" y="1188784"/>
                  </a:lnTo>
                  <a:cubicBezTo>
                    <a:pt x="7466705" y="1264984"/>
                    <a:pt x="5084266" y="91570"/>
                    <a:pt x="5360894" y="45785"/>
                  </a:cubicBezTo>
                  <a:cubicBezTo>
                    <a:pt x="5637522" y="0"/>
                    <a:pt x="7651679" y="695931"/>
                    <a:pt x="8146334" y="914074"/>
                  </a:cubicBezTo>
                  <a:cubicBezTo>
                    <a:pt x="8640989" y="1132217"/>
                    <a:pt x="8297763" y="1277481"/>
                    <a:pt x="8328823" y="1354642"/>
                  </a:cubicBezTo>
                  <a:lnTo>
                    <a:pt x="7646894" y="1377043"/>
                  </a:lnTo>
                  <a:cubicBezTo>
                    <a:pt x="7645604" y="2200294"/>
                    <a:pt x="8330113" y="3023545"/>
                    <a:pt x="8328823" y="3846796"/>
                  </a:cubicBezTo>
                  <a:cubicBezTo>
                    <a:pt x="8328823" y="4012041"/>
                    <a:pt x="3005380" y="2951318"/>
                    <a:pt x="2888534" y="3068164"/>
                  </a:cubicBezTo>
                  <a:cubicBezTo>
                    <a:pt x="2771688" y="3185010"/>
                    <a:pt x="7871011" y="4469853"/>
                    <a:pt x="7705766" y="4469853"/>
                  </a:cubicBezTo>
                  <a:lnTo>
                    <a:pt x="623057" y="3250653"/>
                  </a:lnTo>
                  <a:cubicBezTo>
                    <a:pt x="457812" y="3250653"/>
                    <a:pt x="286332" y="4188006"/>
                    <a:pt x="182489" y="4287363"/>
                  </a:cubicBezTo>
                  <a:cubicBezTo>
                    <a:pt x="78646" y="4386720"/>
                    <a:pt x="0" y="4012040"/>
                    <a:pt x="0" y="3846795"/>
                  </a:cubicBezTo>
                  <a:lnTo>
                    <a:pt x="381000" y="1811841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89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66631" y="342276"/>
              <a:ext cx="7963849" cy="3373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0531" tIns="0" rIns="230531" bIns="0" numCol="1" spcCol="1270" anchor="ctr" anchorCtr="0">
              <a:noAutofit/>
            </a:bodyPr>
            <a:lstStyle/>
            <a:p>
              <a:pPr lvl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পৃথিবী ও </a:t>
              </a:r>
              <a:r>
                <a:rPr lang="en-US" sz="4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সূয</a:t>
              </a:r>
              <a:r>
                <a:rPr lang="en-US" sz="4800" b="1" kern="1200" dirty="0" smtClean="0">
                  <a:solidFill>
                    <a:schemeClr val="bg1"/>
                  </a:solidFill>
                  <a:latin typeface="SutonnyMJ"/>
                  <a:cs typeface="SutonnyMJ"/>
                </a:rPr>
                <a:t>©</a:t>
              </a:r>
              <a:r>
                <a:rPr lang="bn-BD" sz="4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গ্রহের বৈশিষ্ট্য বর্ননা কর।</a:t>
              </a:r>
              <a:endParaRPr lang="en-US" sz="48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gular Pentagon 11"/>
          <p:cNvSpPr/>
          <p:nvPr/>
        </p:nvSpPr>
        <p:spPr>
          <a:xfrm>
            <a:off x="0" y="0"/>
            <a:ext cx="9144000" cy="2057400"/>
          </a:xfrm>
          <a:prstGeom prst="pentagon">
            <a:avLst/>
          </a:prstGeom>
          <a:gradFill>
            <a:gsLst>
              <a:gs pos="0">
                <a:srgbClr val="00B0F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21178" y="838200"/>
            <a:ext cx="396062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69850" contourW="6350">
              <a:bevelT w="44450" h="38100"/>
              <a:bevelB w="38100" h="38100"/>
            </a:sp3d>
          </a:bodyPr>
          <a:lstStyle/>
          <a:p>
            <a:pPr algn="ctr"/>
            <a:r>
              <a:rPr lang="bn-BD" sz="4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stA="83000" endPos="21000" dist="50800" dir="5400000" sy="-100000" algn="bl" rotWithShape="0"/>
                </a:effectLst>
              </a:rPr>
              <a:t>শিক্ষক</a:t>
            </a:r>
            <a:r>
              <a:rPr lang="bn-BD" sz="4400" b="1" dirty="0" smtClean="0">
                <a:solidFill>
                  <a:srgbClr val="00B0F0"/>
                </a:solidFill>
                <a:effectLst>
                  <a:reflection stA="83000" endPos="21000" dist="50800" dir="5400000" sy="-100000" algn="bl" rotWithShape="0"/>
                </a:effectLst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reflection stA="83000" endPos="21000" dist="50800" dir="5400000" sy="-100000" algn="bl" rotWithShape="0"/>
                </a:effectLst>
              </a:rPr>
              <a:t>পরিচিতি</a:t>
            </a:r>
            <a:endParaRPr lang="en-US" sz="4400" b="1" dirty="0">
              <a:solidFill>
                <a:srgbClr val="002060"/>
              </a:solidFill>
              <a:effectLst>
                <a:reflection stA="83000" endPos="21000" dist="50800" dir="5400000" sy="-100000" algn="bl" rotWithShape="0"/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462" y="2286000"/>
            <a:ext cx="4853738" cy="3643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/>
            </a:r>
            <a:br>
              <a:rPr kumimoji="0" lang="bn-BD" sz="96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</a:br>
            <a:endParaRPr kumimoji="0" lang="en-US" sz="96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9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 </a:t>
            </a:r>
            <a:endParaRPr kumimoji="0" lang="bn-BD" sz="9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64" y="2438400"/>
            <a:ext cx="5105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bn-BD" sz="60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6572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মোঃ জহরুল ইসলাম 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6572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2400" y="3352800"/>
            <a:ext cx="5030544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সহকারী শিক্ষক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</a:t>
            </a:r>
            <a:r>
              <a:rPr kumimoji="0" lang="bn-BD" sz="4400" b="1" i="0" u="none" strike="noStrike" kern="1200" cap="none" spc="0" normalizeH="0" baseline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চরমোহনপুর উচ্চ বিদ্যালয়</a:t>
            </a:r>
            <a:endParaRPr kumimoji="0" lang="en-US" sz="4400" b="1" i="0" u="none" strike="noStrike" kern="1200" cap="none" spc="0" normalizeH="0" baseline="0" noProof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টিকরামপুর</a:t>
            </a: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চাঁপাইনবাবগঞ্জ</a:t>
            </a:r>
            <a:endParaRPr lang="en-US" sz="4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10" descr="bulu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285999"/>
            <a:ext cx="37338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1800"/>
            <a:ext cx="2260645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923083">
            <a:off x="4784736" y="146952"/>
            <a:ext cx="3938618" cy="1005840"/>
          </a:xfrm>
          <a:custGeom>
            <a:avLst/>
            <a:gdLst>
              <a:gd name="connsiteX0" fmla="*/ 0 w 3938618"/>
              <a:gd name="connsiteY0" fmla="*/ 0 h 1005840"/>
              <a:gd name="connsiteX1" fmla="*/ 3938618 w 3938618"/>
              <a:gd name="connsiteY1" fmla="*/ 0 h 1005840"/>
              <a:gd name="connsiteX2" fmla="*/ 3938618 w 3938618"/>
              <a:gd name="connsiteY2" fmla="*/ 1005840 h 1005840"/>
              <a:gd name="connsiteX3" fmla="*/ 0 w 3938618"/>
              <a:gd name="connsiteY3" fmla="*/ 1005840 h 1005840"/>
              <a:gd name="connsiteX4" fmla="*/ 0 w 3938618"/>
              <a:gd name="connsiteY4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618" h="1005840">
                <a:moveTo>
                  <a:pt x="0" y="0"/>
                </a:moveTo>
                <a:lnTo>
                  <a:pt x="3938618" y="0"/>
                </a:lnTo>
                <a:lnTo>
                  <a:pt x="3938618" y="1005840"/>
                </a:lnTo>
                <a:lnTo>
                  <a:pt x="0" y="100584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3600000">
              <a:rot lat="1786273" lon="20405555" rev="20673788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-1524000" y="12954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228600"/>
            <a:ext cx="205740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24600" y="2667000"/>
            <a:ext cx="2514600" cy="2635250"/>
          </a:xfrm>
          <a:prstGeom prst="roundRect">
            <a:avLst>
              <a:gd name="adj" fmla="val 27818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123AB1-2DCE-4316-A636-D9A9FAFE0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53123AB1-2DCE-4316-A636-D9A9FAFE0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graphicEl>
                                              <a:dgm id="{53123AB1-2DCE-4316-A636-D9A9FAFE0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graphicEl>
                                              <a:dgm id="{53123AB1-2DCE-4316-A636-D9A9FAFE0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53123AB1-2DCE-4316-A636-D9A9FAFE0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41DF78-1D74-486B-B8FA-5C88C492F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graphicEl>
                                              <a:dgm id="{0841DF78-1D74-486B-B8FA-5C88C492F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0841DF78-1D74-486B-B8FA-5C88C492F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0841DF78-1D74-486B-B8FA-5C88C492F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0841DF78-1D74-486B-B8FA-5C88C492F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2B9B84-AEC5-4530-A444-A8969A1AF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graphicEl>
                                              <a:dgm id="{1E2B9B84-AEC5-4530-A444-A8969A1AF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graphicEl>
                                              <a:dgm id="{1E2B9B84-AEC5-4530-A444-A8969A1AF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graphicEl>
                                              <a:dgm id="{1E2B9B84-AEC5-4530-A444-A8969A1AF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1E2B9B84-AEC5-4530-A444-A8969A1AF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5E6451-9B8F-445A-AFE3-4B2CEE139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graphicEl>
                                              <a:dgm id="{FC5E6451-9B8F-445A-AFE3-4B2CEE139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graphicEl>
                                              <a:dgm id="{FC5E6451-9B8F-445A-AFE3-4B2CEE139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graphicEl>
                                              <a:dgm id="{FC5E6451-9B8F-445A-AFE3-4B2CEE139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FC5E6451-9B8F-445A-AFE3-4B2CEE139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9984F8-7AE0-4849-9D0B-61A23D020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graphicEl>
                                              <a:dgm id="{2B9984F8-7AE0-4849-9D0B-61A23D020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graphicEl>
                                              <a:dgm id="{2B9984F8-7AE0-4849-9D0B-61A23D020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graphicEl>
                                              <a:dgm id="{2B9984F8-7AE0-4849-9D0B-61A23D020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>
                                            <p:graphicEl>
                                              <a:dgm id="{2B9984F8-7AE0-4849-9D0B-61A23D020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A21033-DBE3-413C-B1FC-42F08DA05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graphicEl>
                                              <a:dgm id="{94A21033-DBE3-413C-B1FC-42F08DA05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graphicEl>
                                              <a:dgm id="{94A21033-DBE3-413C-B1FC-42F08DA05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graphicEl>
                                              <a:dgm id="{94A21033-DBE3-413C-B1FC-42F08DA05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>
                                            <p:graphicEl>
                                              <a:dgm id="{94A21033-DBE3-413C-B1FC-42F08DA05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D9BB93-43F8-4B42-9A8D-8F19B30E2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>
                                            <p:graphicEl>
                                              <a:dgm id="{01D9BB93-43F8-4B42-9A8D-8F19B30E2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>
                                            <p:graphicEl>
                                              <a:dgm id="{01D9BB93-43F8-4B42-9A8D-8F19B30E2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>
                                            <p:graphicEl>
                                              <a:dgm id="{01D9BB93-43F8-4B42-9A8D-8F19B30E2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>
                                            <p:graphicEl>
                                              <a:dgm id="{01D9BB93-43F8-4B42-9A8D-8F19B30E2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922356-9D70-4889-9D35-DEA6F8407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>
                                            <p:graphicEl>
                                              <a:dgm id="{CD922356-9D70-4889-9D35-DEA6F8407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>
                                            <p:graphicEl>
                                              <a:dgm id="{CD922356-9D70-4889-9D35-DEA6F8407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>
                                            <p:graphicEl>
                                              <a:dgm id="{CD922356-9D70-4889-9D35-DEA6F8407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">
                                            <p:graphicEl>
                                              <a:dgm id="{CD922356-9D70-4889-9D35-DEA6F8407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439C80-DD29-45F8-BB04-E2EFFBC9C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">
                                            <p:graphicEl>
                                              <a:dgm id="{C7439C80-DD29-45F8-BB04-E2EFFBC9C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>
                                            <p:graphicEl>
                                              <a:dgm id="{C7439C80-DD29-45F8-BB04-E2EFFBC9C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">
                                            <p:graphicEl>
                                              <a:dgm id="{C7439C80-DD29-45F8-BB04-E2EFFBC9C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">
                                            <p:graphicEl>
                                              <a:dgm id="{C7439C80-DD29-45F8-BB04-E2EFFBC9C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058BA0-E0C9-4340-8499-7E8541BF4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>
                                            <p:graphicEl>
                                              <a:dgm id="{EF058BA0-E0C9-4340-8499-7E8541BF4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">
                                            <p:graphicEl>
                                              <a:dgm id="{EF058BA0-E0C9-4340-8499-7E8541BF4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>
                                            <p:graphicEl>
                                              <a:dgm id="{EF058BA0-E0C9-4340-8499-7E8541BF4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graphicEl>
                                              <a:dgm id="{EF058BA0-E0C9-4340-8499-7E8541BF4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"/>
            <a:ext cx="312420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128" y="1916832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0" y="2794000"/>
          <a:ext cx="876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triped Right Arrow 6"/>
          <p:cNvSpPr/>
          <p:nvPr/>
        </p:nvSpPr>
        <p:spPr>
          <a:xfrm>
            <a:off x="609600" y="304800"/>
            <a:ext cx="2514600" cy="1371600"/>
          </a:xfrm>
          <a:prstGeom prst="stripedRightArrow">
            <a:avLst>
              <a:gd name="adj1" fmla="val 54800"/>
              <a:gd name="adj2" fmla="val 777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2819400" y="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34A3AD-5111-4E38-BB9C-CCCD3721B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8C34A3AD-5111-4E38-BB9C-CCCD3721B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8C34A3AD-5111-4E38-BB9C-CCCD3721B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8C34A3AD-5111-4E38-BB9C-CCCD3721B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dgm id="{8C34A3AD-5111-4E38-BB9C-CCCD3721B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E58DD12-D6D7-440C-A06E-F2DDD2F4C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AE58DD12-D6D7-440C-A06E-F2DDD2F4C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AE58DD12-D6D7-440C-A06E-F2DDD2F4C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AE58DD12-D6D7-440C-A06E-F2DDD2F4C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graphicEl>
                                              <a:dgm id="{AE58DD12-D6D7-440C-A06E-F2DDD2F4C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F863B5-F363-43BD-B129-41AE3943E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F863B5-F363-43BD-B129-41AE3943E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F863B5-F363-43BD-B129-41AE3943E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F863B5-F363-43BD-B129-41AE3943EB04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F863B5-F363-43BD-B129-41AE3943E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769456-F20E-4823-A6B6-93C3F5C90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769456-F20E-4823-A6B6-93C3F5C90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769456-F20E-4823-A6B6-93C3F5C90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769456-F20E-4823-A6B6-93C3F5C90F3E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769456-F20E-4823-A6B6-93C3F5C90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CEF124-80A8-4271-BE76-F170F03F0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CEF124-80A8-4271-BE76-F170F03F0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CEF124-80A8-4271-BE76-F170F03F0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CEF124-80A8-4271-BE76-F170F03F0AA7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CEF124-80A8-4271-BE76-F170F03F0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8508CB-1150-411A-BBC2-8422DBC1D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8508CB-1150-411A-BBC2-8422DBC1D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8508CB-1150-411A-BBC2-8422DBC1D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8508CB-1150-411A-BBC2-8422DBC1D527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8508CB-1150-411A-BBC2-8422DBC1D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970470-6AB9-4100-93E6-55C4101C6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970470-6AB9-4100-93E6-55C4101C6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970470-6AB9-4100-93E6-55C4101C6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970470-6AB9-4100-93E6-55C4101C6D08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970470-6AB9-4100-93E6-55C4101C6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29D756-A7FE-478F-B88F-37F8A87F4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29D756-A7FE-478F-B88F-37F8A87F4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29D756-A7FE-478F-B88F-37F8A87F4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29D756-A7FE-478F-B88F-37F8A87F499F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29D756-A7FE-478F-B88F-37F8A87F4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3C4CE6-6AF7-4F9B-ACA3-F043FEC51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3C4CE6-6AF7-4F9B-ACA3-F043FEC51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3C4CE6-6AF7-4F9B-ACA3-F043FEC51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3C4CE6-6AF7-4F9B-ACA3-F043FEC512F6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3C4CE6-6AF7-4F9B-ACA3-F043FEC51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A134B0-976C-4CD9-8FD8-B58225E6A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A134B0-976C-4CD9-8FD8-B58225E6A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A134B0-976C-4CD9-8FD8-B58225E6A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A134B0-976C-4CD9-8FD8-B58225E6A554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A134B0-976C-4CD9-8FD8-B58225E6A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7081C9-55AD-4651-AF6A-89C4DE816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7081C9-55AD-4651-AF6A-89C4DE816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7081C9-55AD-4651-AF6A-89C4DE816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7081C9-55AD-4651-AF6A-89C4DE81637F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7081C9-55AD-4651-AF6A-89C4DE816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0203E8-5E3A-4D9E-BD40-2AB1B1F3C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0203E8-5E3A-4D9E-BD40-2AB1B1F3C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0203E8-5E3A-4D9E-BD40-2AB1B1F3C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0203E8-5E3A-4D9E-BD40-2AB1B1F3C8EA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0203E8-5E3A-4D9E-BD40-2AB1B1F3C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20930D-EE51-4F16-BEFB-55194CE4E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20930D-EE51-4F16-BEFB-55194CE4E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20930D-EE51-4F16-BEFB-55194CE4E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20930D-EE51-4F16-BEFB-55194CE4E4AC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20930D-EE51-4F16-BEFB-55194CE4E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  <p:bldGraphic spid="9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"/>
            <a:ext cx="62484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04800" y="4800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381000" y="1371600"/>
            <a:ext cx="8305800" cy="1524000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Below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১। সৌরজগতের গ্রহের সংখ্য কত?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৭টি 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খ) ৮টি 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৯টি 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১০টি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57600" y="2173940"/>
            <a:ext cx="61006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anual Input 12"/>
          <p:cNvSpPr/>
          <p:nvPr/>
        </p:nvSpPr>
        <p:spPr>
          <a:xfrm rot="156883">
            <a:off x="184379" y="3092911"/>
            <a:ext cx="8686800" cy="1600200"/>
          </a:xfrm>
          <a:prstGeom prst="flowChartManualInput">
            <a:avLst/>
          </a:prstGeom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২।সূর্য থেকে পৃথিবী দূরত্ব কত?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১৫কোটি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খ) ১৬কোটি গ) ১৭কোটি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ঘ) ১৮কোটি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2400" y="3886200"/>
            <a:ext cx="685800" cy="5844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Terminator 14"/>
          <p:cNvSpPr/>
          <p:nvPr/>
        </p:nvSpPr>
        <p:spPr>
          <a:xfrm>
            <a:off x="304800" y="5029200"/>
            <a:ext cx="8534400" cy="1524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3|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ডিমোস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ফোবোস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বুধ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95165" y="5831540"/>
            <a:ext cx="580256" cy="50824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066800" y="2667000"/>
            <a:ext cx="7467600" cy="20574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8686800" cy="2677656"/>
          </a:xfrm>
          <a:prstGeom prst="rect">
            <a:avLst/>
          </a:prstGeom>
          <a:gradFill>
            <a:gsLst>
              <a:gs pos="53000">
                <a:srgbClr val="7030A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আনাস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কাছ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সৌরজগ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সম্পকে</a:t>
            </a:r>
            <a:r>
              <a:rPr lang="en-US" sz="2800" dirty="0" smtClean="0">
                <a:latin typeface="SutonnyMJ"/>
                <a:cs typeface="SutonnyMJ"/>
              </a:rPr>
              <a:t>©©©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চাইলে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সূয</a:t>
            </a:r>
            <a:r>
              <a:rPr lang="en-US" sz="2800" dirty="0" err="1" smtClean="0">
                <a:latin typeface="SutonnyMJ"/>
                <a:cs typeface="SutonnyMJ"/>
              </a:rPr>
              <a:t>©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কেন্দ্র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বিরাট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।এ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অসংখ্য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জ্যোতিষ্ক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গঠিত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জ্যোতিষ্কগুলো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কোনোটি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সূযে</a:t>
            </a:r>
            <a:r>
              <a:rPr lang="en-US" sz="2800" dirty="0" err="1" smtClean="0">
                <a:latin typeface="SutonnyMJ"/>
                <a:cs typeface="SutonnyMJ"/>
              </a:rPr>
              <a:t>©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কোনোটি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সূয</a:t>
            </a:r>
            <a:r>
              <a:rPr lang="en-US" sz="2800" dirty="0" smtClean="0">
                <a:latin typeface="SutonnyMJ"/>
                <a:cs typeface="SutonnyMJ"/>
              </a:rPr>
              <a:t>©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অনেক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দূরে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অবস্থিত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35" y="238811"/>
            <a:ext cx="2743200" cy="121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05925" y="389965"/>
            <a:ext cx="1709736" cy="131921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"/>
            <a:ext cx="1594034" cy="1357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667000" y="38996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28600" y="4343400"/>
          <a:ext cx="82296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Freeform 11"/>
          <p:cNvSpPr/>
          <p:nvPr/>
        </p:nvSpPr>
        <p:spPr>
          <a:xfrm>
            <a:off x="228600" y="4727448"/>
            <a:ext cx="7543800" cy="2057400"/>
          </a:xfrm>
          <a:custGeom>
            <a:avLst/>
            <a:gdLst>
              <a:gd name="connsiteX0" fmla="*/ 0 w 8458200"/>
              <a:gd name="connsiteY0" fmla="*/ 1600200 h 1600200"/>
              <a:gd name="connsiteX1" fmla="*/ 1095001 w 8458200"/>
              <a:gd name="connsiteY1" fmla="*/ 0 h 1600200"/>
              <a:gd name="connsiteX2" fmla="*/ 7363199 w 8458200"/>
              <a:gd name="connsiteY2" fmla="*/ 0 h 1600200"/>
              <a:gd name="connsiteX3" fmla="*/ 8458200 w 8458200"/>
              <a:gd name="connsiteY3" fmla="*/ 1600200 h 1600200"/>
              <a:gd name="connsiteX4" fmla="*/ 0 w 8458200"/>
              <a:gd name="connsiteY4" fmla="*/ 1600200 h 1600200"/>
              <a:gd name="connsiteX0" fmla="*/ 0 w 8458200"/>
              <a:gd name="connsiteY0" fmla="*/ 1600200 h 1600200"/>
              <a:gd name="connsiteX1" fmla="*/ 1095001 w 8458200"/>
              <a:gd name="connsiteY1" fmla="*/ 0 h 1600200"/>
              <a:gd name="connsiteX2" fmla="*/ 1259541 w 8458200"/>
              <a:gd name="connsiteY2" fmla="*/ 521387 h 1600200"/>
              <a:gd name="connsiteX3" fmla="*/ 7363199 w 8458200"/>
              <a:gd name="connsiteY3" fmla="*/ 0 h 1600200"/>
              <a:gd name="connsiteX4" fmla="*/ 8458200 w 8458200"/>
              <a:gd name="connsiteY4" fmla="*/ 1600200 h 1600200"/>
              <a:gd name="connsiteX5" fmla="*/ 0 w 8458200"/>
              <a:gd name="connsiteY5" fmla="*/ 1600200 h 1600200"/>
              <a:gd name="connsiteX0" fmla="*/ 0 w 7543800"/>
              <a:gd name="connsiteY0" fmla="*/ 1600200 h 1600200"/>
              <a:gd name="connsiteX1" fmla="*/ 1095001 w 7543800"/>
              <a:gd name="connsiteY1" fmla="*/ 0 h 1600200"/>
              <a:gd name="connsiteX2" fmla="*/ 1259541 w 7543800"/>
              <a:gd name="connsiteY2" fmla="*/ 521387 h 1600200"/>
              <a:gd name="connsiteX3" fmla="*/ 7363199 w 7543800"/>
              <a:gd name="connsiteY3" fmla="*/ 0 h 1600200"/>
              <a:gd name="connsiteX4" fmla="*/ 7543800 w 7543800"/>
              <a:gd name="connsiteY4" fmla="*/ 914400 h 1600200"/>
              <a:gd name="connsiteX5" fmla="*/ 0 w 7543800"/>
              <a:gd name="connsiteY5" fmla="*/ 1600200 h 1600200"/>
              <a:gd name="connsiteX0" fmla="*/ 0 w 7543800"/>
              <a:gd name="connsiteY0" fmla="*/ 2057400 h 2057400"/>
              <a:gd name="connsiteX1" fmla="*/ 1095001 w 7543800"/>
              <a:gd name="connsiteY1" fmla="*/ 0 h 2057400"/>
              <a:gd name="connsiteX2" fmla="*/ 1259541 w 7543800"/>
              <a:gd name="connsiteY2" fmla="*/ 978587 h 2057400"/>
              <a:gd name="connsiteX3" fmla="*/ 7363199 w 7543800"/>
              <a:gd name="connsiteY3" fmla="*/ 457200 h 2057400"/>
              <a:gd name="connsiteX4" fmla="*/ 7543800 w 7543800"/>
              <a:gd name="connsiteY4" fmla="*/ 1371600 h 2057400"/>
              <a:gd name="connsiteX5" fmla="*/ 0 w 7543800"/>
              <a:gd name="connsiteY5" fmla="*/ 2057400 h 2057400"/>
              <a:gd name="connsiteX0" fmla="*/ 0 w 7543800"/>
              <a:gd name="connsiteY0" fmla="*/ 2057400 h 2057400"/>
              <a:gd name="connsiteX1" fmla="*/ 1095001 w 7543800"/>
              <a:gd name="connsiteY1" fmla="*/ 0 h 2057400"/>
              <a:gd name="connsiteX2" fmla="*/ 1259541 w 7543800"/>
              <a:gd name="connsiteY2" fmla="*/ 978587 h 2057400"/>
              <a:gd name="connsiteX3" fmla="*/ 1277471 w 7543800"/>
              <a:gd name="connsiteY3" fmla="*/ 651376 h 2057400"/>
              <a:gd name="connsiteX4" fmla="*/ 7363199 w 7543800"/>
              <a:gd name="connsiteY4" fmla="*/ 457200 h 2057400"/>
              <a:gd name="connsiteX5" fmla="*/ 7543800 w 7543800"/>
              <a:gd name="connsiteY5" fmla="*/ 1371600 h 2057400"/>
              <a:gd name="connsiteX6" fmla="*/ 0 w 7543800"/>
              <a:gd name="connsiteY6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3800" h="2057400">
                <a:moveTo>
                  <a:pt x="0" y="2057400"/>
                </a:moveTo>
                <a:lnTo>
                  <a:pt x="1095001" y="0"/>
                </a:lnTo>
                <a:lnTo>
                  <a:pt x="1259541" y="978587"/>
                </a:lnTo>
                <a:lnTo>
                  <a:pt x="1277471" y="651376"/>
                </a:lnTo>
                <a:lnTo>
                  <a:pt x="7363199" y="457200"/>
                </a:lnTo>
                <a:lnTo>
                  <a:pt x="7543800" y="1371600"/>
                </a:lnTo>
                <a:lnTo>
                  <a:pt x="0" y="2057400"/>
                </a:lnTo>
                <a:close/>
              </a:path>
            </a:pathLst>
          </a:custGeom>
          <a:gradFill flip="none" rotWithShape="1">
            <a:gsLst>
              <a:gs pos="49000">
                <a:srgbClr val="0070C0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endParaRPr lang="en-US" sz="2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বুধ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সূযে</a:t>
            </a:r>
            <a:r>
              <a:rPr lang="en-US" sz="2800" dirty="0" err="1" smtClean="0">
                <a:solidFill>
                  <a:srgbClr val="C00000"/>
                </a:solidFill>
                <a:latin typeface="SutonnyMJ"/>
                <a:cs typeface="SutonnyMJ"/>
              </a:rPr>
              <a:t>©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নিকটতম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654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uit pan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0"/>
            <a:ext cx="9144000" cy="6849000"/>
          </a:xfrm>
          <a:prstGeom prst="rect">
            <a:avLst/>
          </a:prstGeom>
        </p:spPr>
      </p:pic>
      <p:grpSp>
        <p:nvGrpSpPr>
          <p:cNvPr id="2" name="Group 5"/>
          <p:cNvGrpSpPr/>
          <p:nvPr/>
        </p:nvGrpSpPr>
        <p:grpSpPr>
          <a:xfrm>
            <a:off x="533400" y="228600"/>
            <a:ext cx="8610600" cy="6629400"/>
            <a:chOff x="533400" y="228600"/>
            <a:chExt cx="8610600" cy="6629400"/>
          </a:xfrm>
        </p:grpSpPr>
        <p:pic>
          <p:nvPicPr>
            <p:cNvPr id="1026" name="Picture 2" descr="C:\Users\USER\Desktop\Untitled-1 copy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228600"/>
              <a:ext cx="7886700" cy="3028950"/>
            </a:xfrm>
            <a:prstGeom prst="rect">
              <a:avLst/>
            </a:prstGeom>
            <a:noFill/>
          </p:spPr>
        </p:pic>
        <p:pic>
          <p:nvPicPr>
            <p:cNvPr id="4" name="Picture 3" descr="F:\Pic-Graph\PLANT\PLNT447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26412" y="2362200"/>
              <a:ext cx="3817588" cy="4495800"/>
            </a:xfrm>
            <a:prstGeom prst="rect">
              <a:avLst/>
            </a:prstGeom>
            <a:noFill/>
          </p:spPr>
        </p:pic>
      </p:grpSp>
      <p:pic>
        <p:nvPicPr>
          <p:cNvPr id="5" name="Picture 7" descr="F:\Pic-Graph\PLANT\PLNT31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415980">
            <a:off x="-5678817" y="1484430"/>
            <a:ext cx="4308720" cy="5141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78697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 -3.7037E-6 L 0.76042 0.0199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260649"/>
            <a:ext cx="2304256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51837"/>
            <a:ext cx="4067944" cy="452431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 ১২৭৫২ কিলোমিটার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সূর্যের ৩য় নিকটতম গ্রহ।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দূরত্ব ১৫ কোটি কিলোমিটার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 ১টিঃ চন্দ্র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সূর্যকে একবার পরিক্রমণ করতে সময় লাগে ৩৬৫ দিন ৫ ঘন্টা ৪৮মি ৪৭ সে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8024" y="2876743"/>
            <a:ext cx="4032448" cy="34163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দূরত্ব ১০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কোটি কিলোমিটার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 নেই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নিকটতম গ্রহ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সূর্যকে একবার পরিক্রমণ করতে সময় লাগে২২৫ দিন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92696"/>
            <a:ext cx="2592288" cy="1468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83671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20688"/>
            <a:ext cx="2664296" cy="18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6176" y="98072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</a:t>
            </a:r>
            <a:r>
              <a:rPr lang="bn-BD" sz="5400" dirty="0" smtClean="0">
                <a:solidFill>
                  <a:srgbClr val="002060"/>
                </a:solidFill>
              </a:rPr>
              <a:t>বুধ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USER\Desktop\groh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4910015" cy="3111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3" grpId="2" build="allAtOnce"/>
      <p:bldP spid="3" grpId="3" build="allAtOnce" animBg="1"/>
      <p:bldP spid="4" grpId="0" build="allAtOnce" animBg="1"/>
      <p:bldP spid="4" grpId="1" build="allAtOnce" animBg="1"/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" y="304800"/>
            <a:ext cx="8553032" cy="6324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2000" r="2736"/>
          <a:stretch/>
        </p:blipFill>
        <p:spPr>
          <a:xfrm flipH="1" flipV="1">
            <a:off x="1524212" y="645158"/>
            <a:ext cx="913536" cy="909316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63" y="375511"/>
            <a:ext cx="1434126" cy="144861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5682" r="5273" b="4864"/>
          <a:stretch/>
        </p:blipFill>
        <p:spPr>
          <a:xfrm flipV="1">
            <a:off x="1361952" y="3289300"/>
            <a:ext cx="1635420" cy="1645452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t="8136" r="9539" b="8616"/>
          <a:stretch/>
        </p:blipFill>
        <p:spPr>
          <a:xfrm>
            <a:off x="5656374" y="3572294"/>
            <a:ext cx="1061926" cy="1052416"/>
          </a:xfrm>
          <a:prstGeom prst="ellipse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0" y="184466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নাম : বুধ</a:t>
            </a:r>
          </a:p>
          <a:p>
            <a:r>
              <a:rPr lang="bn-BD" dirty="0" smtClean="0"/>
              <a:t>ব্যাস :৪,৮৫০ কি: মি:</a:t>
            </a:r>
          </a:p>
          <a:p>
            <a:r>
              <a:rPr lang="bn-BD" dirty="0" smtClean="0"/>
              <a:t>ওজন : পৃথিবীর ৫০ ভাগের ৩ ভাগ</a:t>
            </a:r>
          </a:p>
          <a:p>
            <a:r>
              <a:rPr lang="bn-BD" dirty="0" smtClean="0"/>
              <a:t>সূর্য থেকে দূরুত্ব :৫.৮ কোটি কিঃ মিঃ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24400" y="1951672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নাম : শুক্র</a:t>
            </a:r>
          </a:p>
          <a:p>
            <a:r>
              <a:rPr lang="bn-BD" dirty="0" smtClean="0"/>
              <a:t>ব্যাস :৪,৮৫০ কি: মি:</a:t>
            </a:r>
          </a:p>
          <a:p>
            <a:r>
              <a:rPr lang="bn-BD" dirty="0" smtClean="0"/>
              <a:t>পৃথিবী থেকে দূরুত্ব :৪.৩ কোটি কিঃ মিঃ</a:t>
            </a:r>
          </a:p>
          <a:p>
            <a:r>
              <a:rPr lang="bn-BD" dirty="0" smtClean="0"/>
              <a:t>সূর্য </a:t>
            </a:r>
            <a:r>
              <a:rPr lang="bn-BD" dirty="0"/>
              <a:t>থেকে দূরুত্ব </a:t>
            </a:r>
            <a:r>
              <a:rPr lang="bn-BD" dirty="0" smtClean="0"/>
              <a:t> ১০.৮ </a:t>
            </a:r>
            <a:r>
              <a:rPr lang="bn-BD" dirty="0"/>
              <a:t>কোটি কিঃ মিঃ</a:t>
            </a:r>
          </a:p>
          <a:p>
            <a:endParaRPr lang="bn-BD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533400" y="49530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নাম : পৃথিবী</a:t>
            </a:r>
          </a:p>
          <a:p>
            <a:r>
              <a:rPr lang="bn-BD" dirty="0" smtClean="0"/>
              <a:t>ব্যাস : ৫১০,১০০,৪২২ কি: মি:</a:t>
            </a:r>
          </a:p>
          <a:p>
            <a:r>
              <a:rPr lang="bn-BD" dirty="0" smtClean="0"/>
              <a:t>সূর্য থেকে দূরুত্ব :১৫ কোটি কিঃ মিঃ</a:t>
            </a:r>
          </a:p>
          <a:p>
            <a:r>
              <a:rPr lang="bn-BD" dirty="0" smtClean="0"/>
              <a:t>সূর্যকে প্রদক্ষিণ করতে সময় লাগেঃ </a:t>
            </a:r>
          </a:p>
          <a:p>
            <a:r>
              <a:rPr lang="bn-BD" dirty="0" smtClean="0"/>
              <a:t>৩৬৫ দিন ৫ ঘন্টা ৪৮ মি ৪৭ সেকেন্ড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43400" y="49530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নাম : মঙ্গল</a:t>
            </a:r>
          </a:p>
          <a:p>
            <a:r>
              <a:rPr lang="bn-BD" dirty="0" smtClean="0"/>
              <a:t>ব্যাস :৬,৭৮৭ কি: মি:</a:t>
            </a:r>
          </a:p>
          <a:p>
            <a:r>
              <a:rPr lang="bn-BD" dirty="0" smtClean="0"/>
              <a:t>ওজন : পৃথিবীর ১০ ভাগের ১ ভাগ প্রায়</a:t>
            </a:r>
          </a:p>
          <a:p>
            <a:r>
              <a:rPr lang="bn-BD" dirty="0" smtClean="0"/>
              <a:t>সূর্য </a:t>
            </a:r>
            <a:r>
              <a:rPr lang="bn-BD" dirty="0"/>
              <a:t>থেকে দূরুত্ব </a:t>
            </a:r>
            <a:r>
              <a:rPr lang="bn-BD" dirty="0" smtClean="0"/>
              <a:t> ২২.৮ </a:t>
            </a:r>
            <a:r>
              <a:rPr lang="bn-BD" dirty="0"/>
              <a:t>কোটি কিঃ </a:t>
            </a:r>
            <a:r>
              <a:rPr lang="bn-BD" dirty="0" smtClean="0"/>
              <a:t>মিঃ</a:t>
            </a:r>
          </a:p>
          <a:p>
            <a:r>
              <a:rPr lang="bn-BD" dirty="0" smtClean="0"/>
              <a:t>পৃথিবী </a:t>
            </a:r>
            <a:r>
              <a:rPr lang="bn-BD" dirty="0"/>
              <a:t>থেকে দূরুত্ব  </a:t>
            </a:r>
            <a:r>
              <a:rPr lang="bn-BD" dirty="0" smtClean="0"/>
              <a:t>৭.৮ </a:t>
            </a:r>
            <a:r>
              <a:rPr lang="bn-BD" dirty="0"/>
              <a:t>কোটি কিঃ মিঃ</a:t>
            </a:r>
            <a:endParaRPr lang="bn-BD" dirty="0" smtClean="0"/>
          </a:p>
          <a:p>
            <a:endParaRPr lang="bn-BD" dirty="0"/>
          </a:p>
          <a:p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val="986479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553032" cy="6324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137" r="5000" b="10590"/>
          <a:stretch/>
        </p:blipFill>
        <p:spPr>
          <a:xfrm>
            <a:off x="971968" y="602262"/>
            <a:ext cx="2462936" cy="2265292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/>
          <a:stretch/>
        </p:blipFill>
        <p:spPr>
          <a:xfrm>
            <a:off x="5029200" y="838200"/>
            <a:ext cx="2419768" cy="1573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8000" r="6700" b="5681"/>
          <a:stretch/>
        </p:blipFill>
        <p:spPr>
          <a:xfrm flipV="1">
            <a:off x="1282700" y="4084197"/>
            <a:ext cx="1457632" cy="1488194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5682" r="4888" b="5954"/>
          <a:stretch/>
        </p:blipFill>
        <p:spPr>
          <a:xfrm flipV="1">
            <a:off x="6045200" y="4206777"/>
            <a:ext cx="1235362" cy="1243034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968" y="2883868"/>
            <a:ext cx="4006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নাম : বৃহস্পতি</a:t>
            </a:r>
          </a:p>
          <a:p>
            <a:r>
              <a:rPr lang="bn-BD" dirty="0" smtClean="0"/>
              <a:t>ব্যাস : </a:t>
            </a:r>
            <a:r>
              <a:rPr lang="bn-BD" sz="1600" dirty="0" smtClean="0"/>
              <a:t>পৃথিবীর চেয়ে প্রায় ১,৩০০ গুণ বড়</a:t>
            </a:r>
          </a:p>
          <a:p>
            <a:r>
              <a:rPr lang="bn-BD" dirty="0" smtClean="0"/>
              <a:t> ১,৪২,৮০০ কি: মি:</a:t>
            </a:r>
          </a:p>
          <a:p>
            <a:r>
              <a:rPr lang="bn-BD" dirty="0" smtClean="0"/>
              <a:t>সূর্য থেকে দূরুত্ব :৭৭.৮ কোটি কিঃ মিঃ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47068" y="2843122"/>
            <a:ext cx="400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নাম : শনি</a:t>
            </a:r>
          </a:p>
          <a:p>
            <a:r>
              <a:rPr lang="bn-BD" dirty="0" smtClean="0"/>
              <a:t> সৌরজগতের দ্বিতীয় বৃহত্তম গ্রহ</a:t>
            </a:r>
          </a:p>
          <a:p>
            <a:r>
              <a:rPr lang="bn-BD" dirty="0" smtClean="0"/>
              <a:t>সূর্য থেকে দূরুত্ব :১৪৩ কোটি কিঃ মিঃ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583413"/>
            <a:ext cx="400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নাম : ইউরেনাস</a:t>
            </a:r>
          </a:p>
          <a:p>
            <a:r>
              <a:rPr lang="bn-BD" dirty="0" smtClean="0"/>
              <a:t>ব্যাস : </a:t>
            </a:r>
            <a:r>
              <a:rPr lang="bn-BD" dirty="0"/>
              <a:t>৪</a:t>
            </a:r>
            <a:r>
              <a:rPr lang="bn-BD" dirty="0" smtClean="0"/>
              <a:t>৯,০০০ কি: মি:</a:t>
            </a:r>
          </a:p>
          <a:p>
            <a:r>
              <a:rPr lang="bn-BD" dirty="0" smtClean="0"/>
              <a:t>সূর্য থেকে দূরুত্ব :২৮৭ কোটি কিঃ মিঃ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99000" y="5459602"/>
            <a:ext cx="400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নাম : নেপচুন</a:t>
            </a:r>
            <a:endParaRPr lang="bn-BD" sz="1600" dirty="0" smtClean="0"/>
          </a:p>
          <a:p>
            <a:r>
              <a:rPr lang="bn-BD" dirty="0" smtClean="0"/>
              <a:t>ব্যাস : ৪৮,৪০০ কি: মি:</a:t>
            </a:r>
          </a:p>
          <a:p>
            <a:r>
              <a:rPr lang="bn-BD" dirty="0" smtClean="0"/>
              <a:t>সূর্য থেকে দূরুত্ব :৪৫০ কোটি কিঃ মিঃ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87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838200"/>
            <a:ext cx="6885878" cy="528606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34950" prst="softRound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4500"/>
              </a:lnSpc>
            </a:pPr>
            <a:r>
              <a:rPr lang="bn-BD" sz="4000" b="1" dirty="0" smtClean="0">
                <a:solidFill>
                  <a:srgbClr val="002060"/>
                </a:solidFill>
              </a:rPr>
              <a:t>বিষয় : </a:t>
            </a:r>
            <a:r>
              <a:rPr lang="en-US" sz="4000" b="1" dirty="0" err="1" smtClean="0">
                <a:solidFill>
                  <a:srgbClr val="002060"/>
                </a:solidFill>
                <a:latin typeface="SugondhaMJ" pitchFamily="2" charset="0"/>
                <a:cs typeface="SugondhaMJ" pitchFamily="2" charset="0"/>
              </a:rPr>
              <a:t>evsjv‡`k</a:t>
            </a:r>
            <a:r>
              <a:rPr lang="en-US" sz="4000" b="1" dirty="0" smtClean="0">
                <a:solidFill>
                  <a:srgbClr val="002060"/>
                </a:solidFill>
                <a:latin typeface="SugondhaMJ" pitchFamily="2" charset="0"/>
                <a:cs typeface="SugondhaMJ" pitchFamily="2" charset="0"/>
              </a:rPr>
              <a:t> I </a:t>
            </a:r>
            <a:r>
              <a:rPr lang="en-US" sz="4000" b="1" dirty="0" err="1" smtClean="0">
                <a:solidFill>
                  <a:srgbClr val="002060"/>
                </a:solidFill>
                <a:latin typeface="SugondhaMJ" pitchFamily="2" charset="0"/>
                <a:cs typeface="SugondhaMJ" pitchFamily="2" charset="0"/>
              </a:rPr>
              <a:t>wek¦cwiPq</a:t>
            </a:r>
            <a:endParaRPr lang="en-US" sz="4000" b="1" dirty="0" smtClean="0">
              <a:solidFill>
                <a:srgbClr val="002060"/>
              </a:solidFill>
              <a:latin typeface="SugondhaMJ" pitchFamily="2" charset="0"/>
              <a:cs typeface="SugondhaMJ" pitchFamily="2" charset="0"/>
            </a:endParaRPr>
          </a:p>
          <a:p>
            <a:pPr algn="ctr">
              <a:lnSpc>
                <a:spcPts val="4500"/>
              </a:lnSpc>
            </a:pPr>
            <a:r>
              <a:rPr lang="bn-BD" sz="2800" b="1" dirty="0" smtClean="0">
                <a:solidFill>
                  <a:srgbClr val="00B0F0"/>
                </a:solidFill>
              </a:rPr>
              <a:t>শ্রেণী : </a:t>
            </a:r>
            <a:r>
              <a:rPr lang="en-US" sz="2800" b="1" dirty="0" smtClean="0">
                <a:solidFill>
                  <a:srgbClr val="00B0F0"/>
                </a:solidFill>
              </a:rPr>
              <a:t>10</a:t>
            </a:r>
            <a:r>
              <a:rPr lang="bn-BD" sz="2800" b="1" dirty="0" smtClean="0">
                <a:solidFill>
                  <a:srgbClr val="00B0F0"/>
                </a:solidFill>
              </a:rPr>
              <a:t>ম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ctr">
              <a:lnSpc>
                <a:spcPts val="4500"/>
              </a:lnSpc>
            </a:pP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বিভাগ</a:t>
            </a:r>
            <a:r>
              <a:rPr lang="en-US" sz="2800" b="1" dirty="0" smtClean="0">
                <a:solidFill>
                  <a:srgbClr val="7030A0"/>
                </a:solidFill>
              </a:rPr>
              <a:t> – </a:t>
            </a:r>
            <a:r>
              <a:rPr lang="en-US" sz="2800" b="1" dirty="0" err="1" smtClean="0">
                <a:solidFill>
                  <a:srgbClr val="7030A0"/>
                </a:solidFill>
              </a:rPr>
              <a:t>বিজ্ঞান</a:t>
            </a:r>
            <a:endParaRPr lang="bn-BD" sz="2800" b="1" dirty="0" smtClean="0">
              <a:solidFill>
                <a:srgbClr val="7030A0"/>
              </a:solidFill>
            </a:endParaRPr>
          </a:p>
          <a:p>
            <a:pPr algn="ctr">
              <a:lnSpc>
                <a:spcPts val="4500"/>
              </a:lnSpc>
            </a:pPr>
            <a:r>
              <a:rPr lang="en-US" sz="2800" b="1" dirty="0" err="1" smtClean="0">
                <a:solidFill>
                  <a:srgbClr val="7030A0"/>
                </a:solidFill>
              </a:rPr>
              <a:t>অধ্যায়ঃ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চতুথ</a:t>
            </a:r>
            <a:r>
              <a:rPr lang="en-US" sz="2800" b="1" dirty="0" smtClean="0">
                <a:solidFill>
                  <a:srgbClr val="7030A0"/>
                </a:solidFill>
                <a:latin typeface="SutonnyMJ"/>
                <a:cs typeface="SutonnyMJ"/>
              </a:rPr>
              <a:t>©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algn="ctr">
              <a:lnSpc>
                <a:spcPts val="4500"/>
              </a:lnSpc>
            </a:pPr>
            <a:r>
              <a:rPr lang="bn-BD" sz="2800" b="1" dirty="0" smtClean="0">
                <a:solidFill>
                  <a:srgbClr val="00B0F0"/>
                </a:solidFill>
              </a:rPr>
              <a:t>বিষয় বস্তু : </a:t>
            </a:r>
            <a:r>
              <a:rPr lang="en-US" sz="4400" b="1" dirty="0" smtClean="0">
                <a:solidFill>
                  <a:srgbClr val="00B050"/>
                </a:solidFill>
              </a:rPr>
              <a:t>*</a:t>
            </a:r>
            <a:r>
              <a:rPr lang="en-US" sz="4400" b="1" dirty="0" smtClean="0">
                <a:solidFill>
                  <a:srgbClr val="FF0000"/>
                </a:solidFill>
              </a:rPr>
              <a:t>*</a:t>
            </a:r>
            <a:r>
              <a:rPr lang="en-US" sz="4400" b="1" dirty="0" smtClean="0">
                <a:solidFill>
                  <a:srgbClr val="002060"/>
                </a:solidFill>
              </a:rPr>
              <a:t>*</a:t>
            </a:r>
            <a:r>
              <a:rPr lang="en-US" sz="4400" b="1" dirty="0" smtClean="0">
                <a:solidFill>
                  <a:srgbClr val="FFC000"/>
                </a:solidFill>
              </a:rPr>
              <a:t>*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en-US" sz="4400" b="1" dirty="0" smtClean="0">
                <a:solidFill>
                  <a:srgbClr val="00B0F0"/>
                </a:solidFill>
              </a:rPr>
              <a:t>*</a:t>
            </a:r>
            <a:r>
              <a:rPr lang="en-US" sz="4400" b="1" dirty="0" smtClean="0">
                <a:solidFill>
                  <a:srgbClr val="FF00FF"/>
                </a:solidFill>
              </a:rPr>
              <a:t>*</a:t>
            </a:r>
            <a:endParaRPr lang="bn-BD" sz="2800" b="1" dirty="0" smtClean="0">
              <a:solidFill>
                <a:srgbClr val="FF00FF"/>
              </a:solidFill>
            </a:endParaRPr>
          </a:p>
          <a:p>
            <a:pPr algn="ctr">
              <a:lnSpc>
                <a:spcPts val="4500"/>
              </a:lnSpc>
            </a:pPr>
            <a:r>
              <a:rPr lang="bn-BD" sz="2800" b="1" dirty="0" smtClean="0">
                <a:solidFill>
                  <a:srgbClr val="7030A0"/>
                </a:solidFill>
              </a:rPr>
              <a:t>সময় : </a:t>
            </a:r>
            <a:r>
              <a:rPr lang="en-US" sz="2800" b="1" dirty="0" smtClean="0">
                <a:solidFill>
                  <a:srgbClr val="7030A0"/>
                </a:solidFill>
              </a:rPr>
              <a:t>৫০</a:t>
            </a:r>
            <a:r>
              <a:rPr lang="bn-BD" sz="2800" b="1" dirty="0" smtClean="0">
                <a:solidFill>
                  <a:srgbClr val="7030A0"/>
                </a:solidFill>
              </a:rPr>
              <a:t> মিনিট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algn="ctr">
              <a:lnSpc>
                <a:spcPts val="4500"/>
              </a:lnSpc>
            </a:pPr>
            <a:r>
              <a:rPr lang="bn-BD" sz="2800" b="1" dirty="0" smtClean="0">
                <a:solidFill>
                  <a:srgbClr val="00B0F0"/>
                </a:solidFill>
              </a:rPr>
              <a:t>তারিখ :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28.04.2018</a:t>
            </a:r>
            <a:endParaRPr lang="bn-BD" sz="2800" b="1" dirty="0" smtClean="0">
              <a:solidFill>
                <a:srgbClr val="00B0F0"/>
              </a:solidFill>
            </a:endParaRPr>
          </a:p>
          <a:p>
            <a:pPr>
              <a:lnSpc>
                <a:spcPts val="4500"/>
              </a:lnSpc>
            </a:pPr>
            <a:endParaRPr lang="bn-BD" sz="32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676400" y="33528"/>
          <a:ext cx="51816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83356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09144C-179D-4680-9E38-DDDB0A37E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7">
                                            <p:graphicEl>
                                              <a:dgm id="{2509144C-179D-4680-9E38-DDDB0A37E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7">
                                            <p:graphicEl>
                                              <a:dgm id="{2509144C-179D-4680-9E38-DDDB0A37E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2000"/>
                                        <p:tgtEl>
                                          <p:spTgt spid="7">
                                            <p:graphicEl>
                                              <a:dgm id="{2509144C-179D-4680-9E38-DDDB0A37E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8CE2FB-341D-43CF-9081-DA143DC03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7">
                                            <p:graphicEl>
                                              <a:dgm id="{F28CE2FB-341D-43CF-9081-DA143DC03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7">
                                            <p:graphicEl>
                                              <a:dgm id="{F28CE2FB-341D-43CF-9081-DA143DC03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2000"/>
                                        <p:tgtEl>
                                          <p:spTgt spid="7">
                                            <p:graphicEl>
                                              <a:dgm id="{F28CE2FB-341D-43CF-9081-DA143DC03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4" grpId="1" build="allAtOnce"/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98176"/>
            <a:ext cx="2667000" cy="2123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98176"/>
            <a:ext cx="30480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14480" y="105102"/>
            <a:ext cx="578647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098176"/>
            <a:ext cx="2668732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planets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799" y="3765176"/>
            <a:ext cx="2895601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Fr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765176"/>
            <a:ext cx="2645508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TinyBrownDwarfSystem_R00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80" y="3765176"/>
            <a:ext cx="2718742" cy="2178424"/>
          </a:xfrm>
          <a:prstGeom prst="round2DiagRect">
            <a:avLst>
              <a:gd name="adj1" fmla="val 2654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581400" y="6096000"/>
            <a:ext cx="17526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endParaRPr lang="en-US" sz="3600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A COMPUTER POINT\Desktop\baby\s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810000" cy="2328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3" descr="C:\Users\MAA COMPUTER POINT\Desktop\baby\sola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4038600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84810"/>
            <a:ext cx="38100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7" t="1549" r="12814" b="913"/>
          <a:stretch/>
        </p:blipFill>
        <p:spPr>
          <a:xfrm>
            <a:off x="5029200" y="3886200"/>
            <a:ext cx="4038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14480" y="105102"/>
            <a:ext cx="5786478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6172200"/>
            <a:ext cx="1752600" cy="64633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A COMPUTER POINT\Desktop\baby\s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31512"/>
            <a:ext cx="2815335" cy="1859403"/>
          </a:xfrm>
          <a:prstGeom prst="rect">
            <a:avLst/>
          </a:prstGeom>
          <a:noFill/>
        </p:spPr>
      </p:pic>
      <p:pic>
        <p:nvPicPr>
          <p:cNvPr id="3" name="Picture 3" descr="C:\Users\MAA COMPUTER POINT\Desktop\baby\sola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9977" y="1219198"/>
            <a:ext cx="2700589" cy="183477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16" y="3546531"/>
            <a:ext cx="2666991" cy="182246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7" t="1549" r="12814" b="913"/>
          <a:stretch/>
        </p:blipFill>
        <p:spPr>
          <a:xfrm>
            <a:off x="6209977" y="3577314"/>
            <a:ext cx="2705423" cy="1779362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16" y="1219199"/>
            <a:ext cx="2566727" cy="1871716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286000" y="5410200"/>
            <a:ext cx="4343400" cy="1312520"/>
          </a:xfrm>
          <a:custGeom>
            <a:avLst/>
            <a:gdLst>
              <a:gd name="connsiteX0" fmla="*/ 0 w 2286000"/>
              <a:gd name="connsiteY0" fmla="*/ 304800 h 609600"/>
              <a:gd name="connsiteX1" fmla="*/ 89274 w 2286000"/>
              <a:gd name="connsiteY1" fmla="*/ 89274 h 609600"/>
              <a:gd name="connsiteX2" fmla="*/ 304800 w 2286000"/>
              <a:gd name="connsiteY2" fmla="*/ 0 h 609600"/>
              <a:gd name="connsiteX3" fmla="*/ 1981200 w 2286000"/>
              <a:gd name="connsiteY3" fmla="*/ 0 h 609600"/>
              <a:gd name="connsiteX4" fmla="*/ 2196726 w 2286000"/>
              <a:gd name="connsiteY4" fmla="*/ 89274 h 609600"/>
              <a:gd name="connsiteX5" fmla="*/ 2286000 w 2286000"/>
              <a:gd name="connsiteY5" fmla="*/ 304800 h 609600"/>
              <a:gd name="connsiteX6" fmla="*/ 2286000 w 2286000"/>
              <a:gd name="connsiteY6" fmla="*/ 304800 h 609600"/>
              <a:gd name="connsiteX7" fmla="*/ 2196726 w 2286000"/>
              <a:gd name="connsiteY7" fmla="*/ 520326 h 609600"/>
              <a:gd name="connsiteX8" fmla="*/ 1981200 w 2286000"/>
              <a:gd name="connsiteY8" fmla="*/ 609600 h 609600"/>
              <a:gd name="connsiteX9" fmla="*/ 304800 w 2286000"/>
              <a:gd name="connsiteY9" fmla="*/ 609600 h 609600"/>
              <a:gd name="connsiteX10" fmla="*/ 89274 w 2286000"/>
              <a:gd name="connsiteY10" fmla="*/ 520326 h 609600"/>
              <a:gd name="connsiteX11" fmla="*/ 0 w 2286000"/>
              <a:gd name="connsiteY11" fmla="*/ 304800 h 609600"/>
              <a:gd name="connsiteX0" fmla="*/ 926726 w 2298326"/>
              <a:gd name="connsiteY0" fmla="*/ 304800 h 609600"/>
              <a:gd name="connsiteX1" fmla="*/ 101600 w 2298326"/>
              <a:gd name="connsiteY1" fmla="*/ 89274 h 609600"/>
              <a:gd name="connsiteX2" fmla="*/ 317126 w 2298326"/>
              <a:gd name="connsiteY2" fmla="*/ 0 h 609600"/>
              <a:gd name="connsiteX3" fmla="*/ 1993526 w 2298326"/>
              <a:gd name="connsiteY3" fmla="*/ 0 h 609600"/>
              <a:gd name="connsiteX4" fmla="*/ 2209052 w 2298326"/>
              <a:gd name="connsiteY4" fmla="*/ 89274 h 609600"/>
              <a:gd name="connsiteX5" fmla="*/ 2298326 w 2298326"/>
              <a:gd name="connsiteY5" fmla="*/ 304800 h 609600"/>
              <a:gd name="connsiteX6" fmla="*/ 2298326 w 2298326"/>
              <a:gd name="connsiteY6" fmla="*/ 304800 h 609600"/>
              <a:gd name="connsiteX7" fmla="*/ 2209052 w 2298326"/>
              <a:gd name="connsiteY7" fmla="*/ 520326 h 609600"/>
              <a:gd name="connsiteX8" fmla="*/ 1993526 w 2298326"/>
              <a:gd name="connsiteY8" fmla="*/ 609600 h 609600"/>
              <a:gd name="connsiteX9" fmla="*/ 317126 w 2298326"/>
              <a:gd name="connsiteY9" fmla="*/ 609600 h 609600"/>
              <a:gd name="connsiteX10" fmla="*/ 101600 w 2298326"/>
              <a:gd name="connsiteY10" fmla="*/ 520326 h 609600"/>
              <a:gd name="connsiteX11" fmla="*/ 926726 w 2298326"/>
              <a:gd name="connsiteY11" fmla="*/ 304800 h 609600"/>
              <a:gd name="connsiteX0" fmla="*/ 926726 w 2298326"/>
              <a:gd name="connsiteY0" fmla="*/ 304800 h 609600"/>
              <a:gd name="connsiteX1" fmla="*/ 101600 w 2298326"/>
              <a:gd name="connsiteY1" fmla="*/ 89274 h 609600"/>
              <a:gd name="connsiteX2" fmla="*/ 317126 w 2298326"/>
              <a:gd name="connsiteY2" fmla="*/ 0 h 609600"/>
              <a:gd name="connsiteX3" fmla="*/ 1993526 w 2298326"/>
              <a:gd name="connsiteY3" fmla="*/ 0 h 609600"/>
              <a:gd name="connsiteX4" fmla="*/ 2209052 w 2298326"/>
              <a:gd name="connsiteY4" fmla="*/ 89274 h 609600"/>
              <a:gd name="connsiteX5" fmla="*/ 1370479 w 2298326"/>
              <a:gd name="connsiteY5" fmla="*/ 551329 h 609600"/>
              <a:gd name="connsiteX6" fmla="*/ 2298326 w 2298326"/>
              <a:gd name="connsiteY6" fmla="*/ 304800 h 609600"/>
              <a:gd name="connsiteX7" fmla="*/ 2298326 w 2298326"/>
              <a:gd name="connsiteY7" fmla="*/ 304800 h 609600"/>
              <a:gd name="connsiteX8" fmla="*/ 2209052 w 2298326"/>
              <a:gd name="connsiteY8" fmla="*/ 520326 h 609600"/>
              <a:gd name="connsiteX9" fmla="*/ 1993526 w 2298326"/>
              <a:gd name="connsiteY9" fmla="*/ 609600 h 609600"/>
              <a:gd name="connsiteX10" fmla="*/ 317126 w 2298326"/>
              <a:gd name="connsiteY10" fmla="*/ 609600 h 609600"/>
              <a:gd name="connsiteX11" fmla="*/ 101600 w 2298326"/>
              <a:gd name="connsiteY11" fmla="*/ 520326 h 609600"/>
              <a:gd name="connsiteX12" fmla="*/ 926726 w 2298326"/>
              <a:gd name="connsiteY12" fmla="*/ 304800 h 609600"/>
              <a:gd name="connsiteX0" fmla="*/ 926726 w 2298326"/>
              <a:gd name="connsiteY0" fmla="*/ 609600 h 914400"/>
              <a:gd name="connsiteX1" fmla="*/ 101600 w 2298326"/>
              <a:gd name="connsiteY1" fmla="*/ 394074 h 914400"/>
              <a:gd name="connsiteX2" fmla="*/ 1231526 w 2298326"/>
              <a:gd name="connsiteY2" fmla="*/ 0 h 914400"/>
              <a:gd name="connsiteX3" fmla="*/ 1993526 w 2298326"/>
              <a:gd name="connsiteY3" fmla="*/ 304800 h 914400"/>
              <a:gd name="connsiteX4" fmla="*/ 2209052 w 2298326"/>
              <a:gd name="connsiteY4" fmla="*/ 394074 h 914400"/>
              <a:gd name="connsiteX5" fmla="*/ 1370479 w 2298326"/>
              <a:gd name="connsiteY5" fmla="*/ 856129 h 914400"/>
              <a:gd name="connsiteX6" fmla="*/ 2298326 w 2298326"/>
              <a:gd name="connsiteY6" fmla="*/ 609600 h 914400"/>
              <a:gd name="connsiteX7" fmla="*/ 2298326 w 2298326"/>
              <a:gd name="connsiteY7" fmla="*/ 609600 h 914400"/>
              <a:gd name="connsiteX8" fmla="*/ 2209052 w 2298326"/>
              <a:gd name="connsiteY8" fmla="*/ 825126 h 914400"/>
              <a:gd name="connsiteX9" fmla="*/ 1993526 w 2298326"/>
              <a:gd name="connsiteY9" fmla="*/ 914400 h 914400"/>
              <a:gd name="connsiteX10" fmla="*/ 317126 w 2298326"/>
              <a:gd name="connsiteY10" fmla="*/ 914400 h 914400"/>
              <a:gd name="connsiteX11" fmla="*/ 101600 w 2298326"/>
              <a:gd name="connsiteY11" fmla="*/ 825126 h 914400"/>
              <a:gd name="connsiteX12" fmla="*/ 926726 w 2298326"/>
              <a:gd name="connsiteY12" fmla="*/ 609600 h 914400"/>
              <a:gd name="connsiteX0" fmla="*/ 875926 w 2247526"/>
              <a:gd name="connsiteY0" fmla="*/ 609600 h 1295400"/>
              <a:gd name="connsiteX1" fmla="*/ 50800 w 2247526"/>
              <a:gd name="connsiteY1" fmla="*/ 394074 h 1295400"/>
              <a:gd name="connsiteX2" fmla="*/ 1180726 w 2247526"/>
              <a:gd name="connsiteY2" fmla="*/ 0 h 1295400"/>
              <a:gd name="connsiteX3" fmla="*/ 1942726 w 2247526"/>
              <a:gd name="connsiteY3" fmla="*/ 304800 h 1295400"/>
              <a:gd name="connsiteX4" fmla="*/ 2158252 w 2247526"/>
              <a:gd name="connsiteY4" fmla="*/ 394074 h 1295400"/>
              <a:gd name="connsiteX5" fmla="*/ 1319679 w 2247526"/>
              <a:gd name="connsiteY5" fmla="*/ 856129 h 1295400"/>
              <a:gd name="connsiteX6" fmla="*/ 2247526 w 2247526"/>
              <a:gd name="connsiteY6" fmla="*/ 609600 h 1295400"/>
              <a:gd name="connsiteX7" fmla="*/ 2247526 w 2247526"/>
              <a:gd name="connsiteY7" fmla="*/ 609600 h 1295400"/>
              <a:gd name="connsiteX8" fmla="*/ 2158252 w 2247526"/>
              <a:gd name="connsiteY8" fmla="*/ 825126 h 1295400"/>
              <a:gd name="connsiteX9" fmla="*/ 1942726 w 2247526"/>
              <a:gd name="connsiteY9" fmla="*/ 914400 h 1295400"/>
              <a:gd name="connsiteX10" fmla="*/ 647326 w 2247526"/>
              <a:gd name="connsiteY10" fmla="*/ 1295400 h 1295400"/>
              <a:gd name="connsiteX11" fmla="*/ 50800 w 2247526"/>
              <a:gd name="connsiteY11" fmla="*/ 825126 h 1295400"/>
              <a:gd name="connsiteX12" fmla="*/ 875926 w 2247526"/>
              <a:gd name="connsiteY12" fmla="*/ 609600 h 1295400"/>
              <a:gd name="connsiteX0" fmla="*/ 875926 w 2247526"/>
              <a:gd name="connsiteY0" fmla="*/ 609600 h 1295400"/>
              <a:gd name="connsiteX1" fmla="*/ 50800 w 2247526"/>
              <a:gd name="connsiteY1" fmla="*/ 394074 h 1295400"/>
              <a:gd name="connsiteX2" fmla="*/ 1180726 w 2247526"/>
              <a:gd name="connsiteY2" fmla="*/ 0 h 1295400"/>
              <a:gd name="connsiteX3" fmla="*/ 1942726 w 2247526"/>
              <a:gd name="connsiteY3" fmla="*/ 304800 h 1295400"/>
              <a:gd name="connsiteX4" fmla="*/ 2158252 w 2247526"/>
              <a:gd name="connsiteY4" fmla="*/ 394074 h 1295400"/>
              <a:gd name="connsiteX5" fmla="*/ 1319679 w 2247526"/>
              <a:gd name="connsiteY5" fmla="*/ 856129 h 1295400"/>
              <a:gd name="connsiteX6" fmla="*/ 2247526 w 2247526"/>
              <a:gd name="connsiteY6" fmla="*/ 609600 h 1295400"/>
              <a:gd name="connsiteX7" fmla="*/ 2247526 w 2247526"/>
              <a:gd name="connsiteY7" fmla="*/ 609600 h 1295400"/>
              <a:gd name="connsiteX8" fmla="*/ 2158252 w 2247526"/>
              <a:gd name="connsiteY8" fmla="*/ 825126 h 1295400"/>
              <a:gd name="connsiteX9" fmla="*/ 1942726 w 2247526"/>
              <a:gd name="connsiteY9" fmla="*/ 914400 h 1295400"/>
              <a:gd name="connsiteX10" fmla="*/ 647326 w 2247526"/>
              <a:gd name="connsiteY10" fmla="*/ 1295400 h 1295400"/>
              <a:gd name="connsiteX11" fmla="*/ 50800 w 2247526"/>
              <a:gd name="connsiteY11" fmla="*/ 825126 h 1295400"/>
              <a:gd name="connsiteX12" fmla="*/ 875926 w 2247526"/>
              <a:gd name="connsiteY12" fmla="*/ 609600 h 1295400"/>
              <a:gd name="connsiteX0" fmla="*/ 875926 w 2247526"/>
              <a:gd name="connsiteY0" fmla="*/ 609600 h 1312520"/>
              <a:gd name="connsiteX1" fmla="*/ 50800 w 2247526"/>
              <a:gd name="connsiteY1" fmla="*/ 394074 h 1312520"/>
              <a:gd name="connsiteX2" fmla="*/ 1180726 w 2247526"/>
              <a:gd name="connsiteY2" fmla="*/ 0 h 1312520"/>
              <a:gd name="connsiteX3" fmla="*/ 1942726 w 2247526"/>
              <a:gd name="connsiteY3" fmla="*/ 304800 h 1312520"/>
              <a:gd name="connsiteX4" fmla="*/ 2158252 w 2247526"/>
              <a:gd name="connsiteY4" fmla="*/ 394074 h 1312520"/>
              <a:gd name="connsiteX5" fmla="*/ 1319679 w 2247526"/>
              <a:gd name="connsiteY5" fmla="*/ 856129 h 1312520"/>
              <a:gd name="connsiteX6" fmla="*/ 2247526 w 2247526"/>
              <a:gd name="connsiteY6" fmla="*/ 609600 h 1312520"/>
              <a:gd name="connsiteX7" fmla="*/ 2247526 w 2247526"/>
              <a:gd name="connsiteY7" fmla="*/ 609600 h 1312520"/>
              <a:gd name="connsiteX8" fmla="*/ 2158252 w 2247526"/>
              <a:gd name="connsiteY8" fmla="*/ 825126 h 1312520"/>
              <a:gd name="connsiteX9" fmla="*/ 1942726 w 2247526"/>
              <a:gd name="connsiteY9" fmla="*/ 914400 h 1312520"/>
              <a:gd name="connsiteX10" fmla="*/ 1467597 w 2247526"/>
              <a:gd name="connsiteY10" fmla="*/ 1156447 h 1312520"/>
              <a:gd name="connsiteX11" fmla="*/ 647326 w 2247526"/>
              <a:gd name="connsiteY11" fmla="*/ 1295400 h 1312520"/>
              <a:gd name="connsiteX12" fmla="*/ 50800 w 2247526"/>
              <a:gd name="connsiteY12" fmla="*/ 825126 h 1312520"/>
              <a:gd name="connsiteX13" fmla="*/ 875926 w 2247526"/>
              <a:gd name="connsiteY13" fmla="*/ 609600 h 1312520"/>
              <a:gd name="connsiteX0" fmla="*/ 875926 w 2247526"/>
              <a:gd name="connsiteY0" fmla="*/ 609600 h 1312520"/>
              <a:gd name="connsiteX1" fmla="*/ 50800 w 2247526"/>
              <a:gd name="connsiteY1" fmla="*/ 394074 h 1312520"/>
              <a:gd name="connsiteX2" fmla="*/ 1180726 w 2247526"/>
              <a:gd name="connsiteY2" fmla="*/ 0 h 1312520"/>
              <a:gd name="connsiteX3" fmla="*/ 1942726 w 2247526"/>
              <a:gd name="connsiteY3" fmla="*/ 304800 h 1312520"/>
              <a:gd name="connsiteX4" fmla="*/ 2158252 w 2247526"/>
              <a:gd name="connsiteY4" fmla="*/ 394074 h 1312520"/>
              <a:gd name="connsiteX5" fmla="*/ 1319679 w 2247526"/>
              <a:gd name="connsiteY5" fmla="*/ 856129 h 1312520"/>
              <a:gd name="connsiteX6" fmla="*/ 2247526 w 2247526"/>
              <a:gd name="connsiteY6" fmla="*/ 609600 h 1312520"/>
              <a:gd name="connsiteX7" fmla="*/ 2247526 w 2247526"/>
              <a:gd name="connsiteY7" fmla="*/ 609600 h 1312520"/>
              <a:gd name="connsiteX8" fmla="*/ 2158252 w 2247526"/>
              <a:gd name="connsiteY8" fmla="*/ 825126 h 1312520"/>
              <a:gd name="connsiteX9" fmla="*/ 1942726 w 2247526"/>
              <a:gd name="connsiteY9" fmla="*/ 914400 h 1312520"/>
              <a:gd name="connsiteX10" fmla="*/ 1467597 w 2247526"/>
              <a:gd name="connsiteY10" fmla="*/ 1156447 h 1312520"/>
              <a:gd name="connsiteX11" fmla="*/ 647326 w 2247526"/>
              <a:gd name="connsiteY11" fmla="*/ 1295400 h 1312520"/>
              <a:gd name="connsiteX12" fmla="*/ 50800 w 2247526"/>
              <a:gd name="connsiteY12" fmla="*/ 825126 h 1312520"/>
              <a:gd name="connsiteX13" fmla="*/ 875926 w 2247526"/>
              <a:gd name="connsiteY13" fmla="*/ 609600 h 13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7526" h="1312520">
                <a:moveTo>
                  <a:pt x="875926" y="609600"/>
                </a:moveTo>
                <a:cubicBezTo>
                  <a:pt x="875926" y="528762"/>
                  <a:pt x="0" y="495674"/>
                  <a:pt x="50800" y="394074"/>
                </a:cubicBezTo>
                <a:cubicBezTo>
                  <a:pt x="101600" y="292474"/>
                  <a:pt x="1099888" y="0"/>
                  <a:pt x="1180726" y="0"/>
                </a:cubicBezTo>
                <a:lnTo>
                  <a:pt x="1942726" y="304800"/>
                </a:lnTo>
                <a:cubicBezTo>
                  <a:pt x="2023564" y="304800"/>
                  <a:pt x="2101091" y="336913"/>
                  <a:pt x="2158252" y="394074"/>
                </a:cubicBezTo>
                <a:cubicBezTo>
                  <a:pt x="2194111" y="409762"/>
                  <a:pt x="1304800" y="820208"/>
                  <a:pt x="1319679" y="856129"/>
                </a:cubicBezTo>
                <a:cubicBezTo>
                  <a:pt x="1334558" y="892050"/>
                  <a:pt x="2232585" y="574488"/>
                  <a:pt x="2247526" y="609600"/>
                </a:cubicBezTo>
                <a:lnTo>
                  <a:pt x="2247526" y="609600"/>
                </a:lnTo>
                <a:cubicBezTo>
                  <a:pt x="2247526" y="690438"/>
                  <a:pt x="2215413" y="767965"/>
                  <a:pt x="2158252" y="825126"/>
                </a:cubicBezTo>
                <a:cubicBezTo>
                  <a:pt x="2101091" y="882287"/>
                  <a:pt x="2057835" y="859180"/>
                  <a:pt x="1942726" y="914400"/>
                </a:cubicBezTo>
                <a:cubicBezTo>
                  <a:pt x="1827617" y="969620"/>
                  <a:pt x="1683497" y="1092947"/>
                  <a:pt x="1467597" y="1156447"/>
                </a:cubicBezTo>
                <a:cubicBezTo>
                  <a:pt x="368673" y="193488"/>
                  <a:pt x="959659" y="1312520"/>
                  <a:pt x="647326" y="1295400"/>
                </a:cubicBezTo>
                <a:cubicBezTo>
                  <a:pt x="566488" y="1295400"/>
                  <a:pt x="12700" y="939426"/>
                  <a:pt x="50800" y="825126"/>
                </a:cubicBezTo>
                <a:cubicBezTo>
                  <a:pt x="88900" y="710826"/>
                  <a:pt x="875926" y="690438"/>
                  <a:pt x="875926" y="60960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5562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সমুহ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105102"/>
            <a:ext cx="578647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6" y="3581400"/>
            <a:ext cx="282210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2000" r="2736"/>
          <a:stretch/>
        </p:blipFill>
        <p:spPr>
          <a:xfrm flipH="1" flipV="1">
            <a:off x="7086600" y="5486400"/>
            <a:ext cx="913536" cy="909316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95400"/>
            <a:ext cx="1434126" cy="1448610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t="8136" r="9539" b="8616"/>
          <a:stretch/>
        </p:blipFill>
        <p:spPr>
          <a:xfrm>
            <a:off x="990600" y="5334000"/>
            <a:ext cx="1061926" cy="1052416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137" r="5000" b="10590"/>
          <a:stretch/>
        </p:blipFill>
        <p:spPr>
          <a:xfrm>
            <a:off x="381000" y="990600"/>
            <a:ext cx="2462936" cy="2265292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/>
          <a:stretch/>
        </p:blipFill>
        <p:spPr>
          <a:xfrm>
            <a:off x="3810000" y="4419600"/>
            <a:ext cx="2419768" cy="1573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8000" r="6700" b="5681"/>
          <a:stretch/>
        </p:blipFill>
        <p:spPr>
          <a:xfrm flipV="1">
            <a:off x="838200" y="3429000"/>
            <a:ext cx="1457632" cy="1488194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5682" r="4888" b="5954"/>
          <a:stretch/>
        </p:blipFill>
        <p:spPr>
          <a:xfrm flipV="1">
            <a:off x="6858000" y="3505200"/>
            <a:ext cx="1235362" cy="1243034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480" y="105102"/>
            <a:ext cx="578647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1905000"/>
            <a:ext cx="87556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dirty="0" smtClean="0"/>
              <a:t>বৃহস্পতি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62200" y="4114800"/>
            <a:ext cx="9813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dirty="0" smtClean="0"/>
              <a:t>ইউরেনাস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153400" y="4038600"/>
            <a:ext cx="78579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dirty="0" smtClean="0"/>
              <a:t>নেপচুন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15000" y="4953000"/>
            <a:ext cx="51488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dirty="0" smtClean="0"/>
              <a:t>শনি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10200" y="1905000"/>
            <a:ext cx="7088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dirty="0" smtClean="0"/>
              <a:t>পৃথিবী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153400" y="5791200"/>
            <a:ext cx="4571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dirty="0" smtClean="0"/>
              <a:t>বুধ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05800" y="1828800"/>
            <a:ext cx="5501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dirty="0" smtClean="0"/>
              <a:t>শুক্র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133600" y="5791200"/>
            <a:ext cx="59824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dirty="0" smtClean="0"/>
              <a:t>মঙ্গল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5682" r="5273" b="4864"/>
          <a:stretch/>
        </p:blipFill>
        <p:spPr>
          <a:xfrm flipV="1">
            <a:off x="4419600" y="2286000"/>
            <a:ext cx="1635420" cy="1645452"/>
          </a:xfrm>
          <a:prstGeom prst="ellipse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684494" y="6185647"/>
            <a:ext cx="17526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সমুহ</a:t>
            </a:r>
            <a:endParaRPr lang="en-US" sz="3600" dirty="0">
              <a:solidFill>
                <a:schemeClr val="accent6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5448300" y="2171700"/>
            <a:ext cx="152400" cy="76200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6034" r="7401" b="10116"/>
          <a:stretch/>
        </p:blipFill>
        <p:spPr>
          <a:xfrm>
            <a:off x="3505200" y="1981200"/>
            <a:ext cx="1461294" cy="914400"/>
          </a:xfrm>
          <a:prstGeom prst="ellipse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266208" y="1828799"/>
            <a:ext cx="1915392" cy="129540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88675" y="1558638"/>
            <a:ext cx="2734810" cy="19465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90800" y="1302325"/>
            <a:ext cx="3373122" cy="25838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57854" y="1026183"/>
            <a:ext cx="4495346" cy="344351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14509" y="823618"/>
            <a:ext cx="5409746" cy="41439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43000" y="609600"/>
            <a:ext cx="6425058" cy="49217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000" y="381000"/>
            <a:ext cx="7399826" cy="56684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2000" r="2736"/>
          <a:stretch/>
        </p:blipFill>
        <p:spPr>
          <a:xfrm flipH="1" flipV="1">
            <a:off x="4901146" y="2514599"/>
            <a:ext cx="392801" cy="390987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200400"/>
            <a:ext cx="599196" cy="605248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5682" r="5273" b="4864"/>
          <a:stretch/>
        </p:blipFill>
        <p:spPr>
          <a:xfrm flipV="1">
            <a:off x="5257800" y="3048000"/>
            <a:ext cx="708664" cy="713012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t="8136" r="9539" b="8616"/>
          <a:stretch/>
        </p:blipFill>
        <p:spPr>
          <a:xfrm>
            <a:off x="3505200" y="4038600"/>
            <a:ext cx="623455" cy="617872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137" r="5000" b="10590"/>
          <a:stretch/>
        </p:blipFill>
        <p:spPr>
          <a:xfrm>
            <a:off x="5715000" y="3914283"/>
            <a:ext cx="942108" cy="866506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/>
          <a:stretch/>
        </p:blipFill>
        <p:spPr>
          <a:xfrm>
            <a:off x="3873095" y="5102702"/>
            <a:ext cx="1177636" cy="765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8000" r="6700" b="5681"/>
          <a:stretch/>
        </p:blipFill>
        <p:spPr>
          <a:xfrm flipV="1">
            <a:off x="7639708" y="3329966"/>
            <a:ext cx="803562" cy="820410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5682" r="4888" b="5954"/>
          <a:stretch/>
        </p:blipFill>
        <p:spPr>
          <a:xfrm flipV="1">
            <a:off x="6546273" y="5686946"/>
            <a:ext cx="720438" cy="724912"/>
          </a:xfrm>
          <a:prstGeom prst="ellipse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34461" y="218234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সূর্য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29036" y="285314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2800" y="3352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291821">
            <a:off x="4842199" y="3863989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90825" y="4269646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0697287">
            <a:off x="5290467" y="4825720"/>
            <a:ext cx="112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বৃহস্প্রতি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8205526">
            <a:off x="7664853" y="4154045"/>
            <a:ext cx="1222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ইউরেনা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0507951">
            <a:off x="6661309" y="6276995"/>
            <a:ext cx="1222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নেপচুন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86200" y="5638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শনি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1000" y="152400"/>
            <a:ext cx="8408850" cy="64413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0" y="304800"/>
            <a:ext cx="2438400" cy="70788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</a:rPr>
              <a:t>সৌ</a:t>
            </a:r>
            <a:r>
              <a:rPr lang="bn-BD" sz="4000" b="1" dirty="0" smtClean="0">
                <a:solidFill>
                  <a:srgbClr val="FF0000"/>
                </a:solidFill>
              </a:rPr>
              <a:t>র</a:t>
            </a:r>
            <a:r>
              <a:rPr lang="bn-BD" sz="4000" b="1" dirty="0" smtClean="0">
                <a:solidFill>
                  <a:srgbClr val="0070C0"/>
                </a:solidFill>
              </a:rPr>
              <a:t>জ</a:t>
            </a:r>
            <a:r>
              <a:rPr lang="bn-BD" sz="4000" b="1" dirty="0" smtClean="0">
                <a:solidFill>
                  <a:srgbClr val="7030A0"/>
                </a:solidFill>
              </a:rPr>
              <a:t>গ</a:t>
            </a:r>
            <a:r>
              <a:rPr lang="bn-BD" sz="4000" b="1" dirty="0" smtClean="0">
                <a:solidFill>
                  <a:srgbClr val="00B0F0"/>
                </a:solidFill>
              </a:rPr>
              <a:t>ত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044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125 0.05139 -0.06476 0.07662 -0.11806 0.05486 C -0.17066 0.03334 -0.2033 -0.02639 -0.19167 -0.07731 C -0.17969 -0.12916 -0.12813 -0.15347 -0.07466 -0.13171 C -0.02223 -0.11018 0.01163 -0.05092 3.33333E-6 -1.85185E-6 Z " pathEditMode="relative" rAng="6423003" ptsTypes="fffff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-0.08229 1.85185E-6 -0.14948 -0.06435 -0.14948 -0.14421 C -0.14948 -0.22292 -0.08229 -0.28843 1.11111E-6 -0.28796 C 0.08246 -0.28843 0.14948 -0.22292 0.1493 -0.14398 C 0.14948 -0.06435 0.08229 1.85185E-6 1.11111E-6 1.85185E-6 Z " pathEditMode="relative" rAng="10800000" ptsTypes="fffff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0.01226 C -0.04931 0.10601 -0.14601 0.12963 -0.2198 0.06828 C -0.29289 0.00601 -0.31598 -0.1213 -0.27171 -0.21412 C -0.22691 -0.30718 -0.13178 -0.33102 -0.05851 -0.26852 C 0.0151 -0.20579 0.03958 -0.08033 -0.00591 0.01226 Z " pathEditMode="relative" rAng="7353935" ptsTypes="fffff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-0.13229 -0.03866 -0.22378 -0.17385 -0.20243 -0.30162 C -0.18142 -0.42917 -0.0559 -0.50209 0.07639 -0.46343 C 0.20903 -0.42454 0.29966 -0.28866 0.27865 -0.16111 C 0.25747 -0.03287 0.13299 0.03889 -4.16667E-6 3.7037E-6 Z " pathEditMode="relative" rAng="11545018" ptsTypes="fffff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1528 C -0.1217 0.15231 -0.29288 0.14653 -0.39514 0.00231 C -0.50035 -0.14236 -0.49288 -0.37685 -0.38177 -0.50972 C -0.27257 -0.64792 -0.10087 -0.63843 0.00017 -0.49422 C 0.10399 -0.34699 0.09687 -0.12176 -0.0125 0.01528 Z " pathEditMode="relative" rAng="8209381" ptsTypes="fffff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C -0.19462 0.04166 -0.37135 -0.08125 -0.39548 -0.27639 C -0.41753 -0.47037 -0.27882 -0.66111 -0.0835 -0.70301 C 0.11025 -0.74468 0.28733 -0.62037 0.31059 -0.4257 C 0.33334 -0.23195 0.19462 -0.04167 -1.94444E-6 1.85185E-6 Z " pathEditMode="relative" rAng="-11341902" ptsTypes="fffff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81 C -0.01649 0.21296 -0.20937 0.36968 -0.43073 0.34097 C -0.65052 0.31319 -0.81736 0.10972 -0.80139 -0.11204 C -0.78507 -0.33194 -0.59323 -0.48958 -0.37153 -0.46018 C -0.15156 -0.4331 0.01615 -0.2294 0.00035 -0.0081 Z " pathEditMode="relative" rAng="5733000" ptsTypes="fffff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39 C -0.13559 0.18936 -0.36927 0.17987 -0.51667 -0.01643 C -0.66511 -0.20949 -0.67153 -0.51921 -0.53299 -0.70555 C -0.39549 -0.8905 -0.16441 -0.88194 -0.01736 -0.68773 C 0.13038 -0.49236 0.13976 -0.1831 0.00104 0.00139 Z " pathEditMode="relative" rAng="8086492" ptsTypes="fffff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152400" y="0"/>
            <a:ext cx="8534400" cy="1447800"/>
          </a:xfrm>
          <a:prstGeom prst="foldedCorner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109728" y="1905000"/>
            <a:ext cx="8653272" cy="4114800"/>
          </a:xfrm>
          <a:prstGeom prst="trapezoid">
            <a:avLst>
              <a:gd name="adj" fmla="val 1944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52400"/>
            <a:ext cx="7467600" cy="110799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Below" fov="4500000">
              <a:rot lat="1200000" lon="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0"/>
              <a:bevelB w="6350"/>
            </a:sp3d>
          </a:bodyPr>
          <a:lstStyle/>
          <a:p>
            <a:pPr algn="ctr"/>
            <a:r>
              <a:rPr lang="bn-BD" sz="6600" b="1" spc="600" dirty="0" smtClean="0">
                <a:solidFill>
                  <a:srgbClr val="7030A0"/>
                </a:solidFill>
                <a:effectLst>
                  <a:reflection blurRad="190500" stA="45000" endPos="17000" dist="2413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r>
              <a:rPr lang="en-US" sz="6600" b="1" spc="600" dirty="0" smtClean="0">
                <a:solidFill>
                  <a:srgbClr val="7030A0"/>
                </a:solidFill>
                <a:effectLst>
                  <a:reflection blurRad="190500" stA="45000" endPos="17000" dist="2413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en-US" sz="6600" b="1" spc="600" dirty="0">
              <a:solidFill>
                <a:srgbClr val="7030A0"/>
              </a:solidFill>
              <a:effectLst>
                <a:reflection blurRad="190500" stA="45000" endPos="17000" dist="2413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95600"/>
            <a:ext cx="8305800" cy="22159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002060"/>
                </a:solidFill>
              </a:rPr>
              <a:t>সৌরজগ</a:t>
            </a:r>
            <a:r>
              <a:rPr lang="en-US" sz="13800" b="1" dirty="0" smtClean="0">
                <a:solidFill>
                  <a:srgbClr val="002060"/>
                </a:solidFill>
              </a:rPr>
              <a:t>ৎ</a:t>
            </a:r>
            <a:endParaRPr lang="en-US" sz="13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5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Layout>
  <Type>Drawing</Type>
  <ChoicesCount>0</ChoicesCount>
  <Orientation>Left</Orientation>
</Layout>
</file>

<file path=customXml/itemProps1.xml><?xml version="1.0" encoding="utf-8"?>
<ds:datastoreItem xmlns:ds="http://schemas.openxmlformats.org/officeDocument/2006/customXml" ds:itemID="{627EFDBC-EFEF-443C-9CD1-28E9E0B5338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684</Words>
  <Application>Microsoft Office PowerPoint</Application>
  <PresentationFormat>On-screen Show (4:3)</PresentationFormat>
  <Paragraphs>162</Paragraphs>
  <Slides>27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AdarshaLipi</vt:lpstr>
      <vt:lpstr>Arial</vt:lpstr>
      <vt:lpstr>Calibri</vt:lpstr>
      <vt:lpstr>Nikosh</vt:lpstr>
      <vt:lpstr>NikoshBAN</vt:lpstr>
      <vt:lpstr>SugondhaMJ</vt:lpstr>
      <vt:lpstr>SutonnyMJ</vt:lpstr>
      <vt:lpstr>Vrinda</vt:lpstr>
      <vt:lpstr>Wingdings</vt:lpstr>
      <vt:lpstr>Wingdings 2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CITY COMPUTER</cp:lastModifiedBy>
  <cp:revision>55</cp:revision>
  <dcterms:created xsi:type="dcterms:W3CDTF">2014-05-04T17:22:45Z</dcterms:created>
  <dcterms:modified xsi:type="dcterms:W3CDTF">2018-04-28T07:09:32Z</dcterms:modified>
</cp:coreProperties>
</file>