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573" r:id="rId2"/>
    <p:sldId id="517" r:id="rId3"/>
    <p:sldId id="553" r:id="rId4"/>
    <p:sldId id="415" r:id="rId5"/>
    <p:sldId id="544" r:id="rId6"/>
    <p:sldId id="554" r:id="rId7"/>
    <p:sldId id="566" r:id="rId8"/>
    <p:sldId id="567" r:id="rId9"/>
    <p:sldId id="568" r:id="rId10"/>
    <p:sldId id="574" r:id="rId11"/>
    <p:sldId id="501" r:id="rId12"/>
    <p:sldId id="456" r:id="rId13"/>
    <p:sldId id="471" r:id="rId14"/>
    <p:sldId id="473" r:id="rId15"/>
    <p:sldId id="542" r:id="rId16"/>
    <p:sldId id="571" r:id="rId17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Tuesday, September 15,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Tuesday, September 15,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3342279" y="664791"/>
            <a:ext cx="9222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مرحباً بكم في هذا اللقاء المبارك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8427">
            <a:off x="2074860" y="2374088"/>
            <a:ext cx="3267075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084">
            <a:off x="5444069" y="1783729"/>
            <a:ext cx="3067050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402">
            <a:off x="9322701" y="2674125"/>
            <a:ext cx="29718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7353E-6 -4.01235E-6 L -0.2091 0.7311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5" y="36555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61466" y="6495393"/>
            <a:ext cx="2990882" cy="1158227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يعالج المرضى في المستشفى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008985" y="206106"/>
            <a:ext cx="114884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تعالوا</a:t>
            </a:r>
            <a:r>
              <a:rPr lang="ar-M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نتعلم الآن معاني الكلمات الصعبة مع تكوين الجمل في الدرس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68303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المستشفى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68303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مستوصف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04989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منظمة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04989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هيئة / رابطة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104989" y="65398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توجد في بلادنا منظمة إسلامية</a:t>
            </a:r>
            <a:endParaRPr lang="en-US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731174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السرطان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1174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نوع من المرض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731174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احمي نفسك من السرطان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67860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تلويث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7860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اتساخ / قذر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860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علينا نحافظ بيئتنا من التلويث</a:t>
            </a:r>
            <a:endParaRPr lang="en-US" sz="32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40" y="2790491"/>
            <a:ext cx="3036316" cy="339218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8" y="2790491"/>
            <a:ext cx="3004759" cy="340246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80" y="2790492"/>
            <a:ext cx="2959991" cy="340245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8" y="2790493"/>
            <a:ext cx="2983440" cy="339218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26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38314" y="1746894"/>
            <a:ext cx="2595130" cy="2308104"/>
          </a:xfrm>
          <a:prstGeom prst="downArrow">
            <a:avLst>
              <a:gd name="adj1" fmla="val 50000"/>
              <a:gd name="adj2" fmla="val 51514"/>
            </a:avLst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428978" y="4444543"/>
            <a:ext cx="3023672" cy="2661111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خمس  دقائق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914" y="370332"/>
            <a:ext cx="13050540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18388" y="446415"/>
            <a:ext cx="3237764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4800" b="1" spc="56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3633948" y="2209800"/>
            <a:ext cx="4822204" cy="4801581"/>
          </a:xfrm>
          <a:prstGeom prst="verticalScroll">
            <a:avLst/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8365" tIns="39183" rIns="78365" bIns="39183" rtlCol="0" anchor="ctr"/>
          <a:lstStyle/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اكتب معاني الكلمات الجديدة مع تكوين الجمل من الحوار: </a:t>
            </a:r>
            <a:endParaRPr lang="ar-MA" sz="3600" b="1" dirty="0" smtClean="0">
              <a:solidFill>
                <a:srgbClr val="002060"/>
              </a:solidFill>
            </a:endParaRPr>
          </a:p>
          <a:p>
            <a:pPr algn="ctr" rtl="1"/>
            <a:r>
              <a:rPr lang="ar-MA" sz="3600" b="1" dirty="0" smtClean="0">
                <a:solidFill>
                  <a:srgbClr val="002060"/>
                </a:solidFill>
              </a:rPr>
              <a:t>"</a:t>
            </a:r>
            <a:r>
              <a:rPr lang="ar-MA" sz="3600" b="1" dirty="0">
                <a:solidFill>
                  <a:srgbClr val="002060"/>
                </a:solidFill>
              </a:rPr>
              <a:t> </a:t>
            </a:r>
            <a:r>
              <a:rPr lang="ar-MA" sz="3600" b="1" dirty="0" smtClean="0">
                <a:solidFill>
                  <a:srgbClr val="002060"/>
                </a:solidFill>
              </a:rPr>
              <a:t>تلويث البيئة "</a:t>
            </a:r>
          </a:p>
          <a:p>
            <a:pPr algn="ctr" rtl="1"/>
            <a:endParaRPr lang="ar-MA" sz="3600" b="1" dirty="0" smtClean="0">
              <a:solidFill>
                <a:srgbClr val="002060"/>
              </a:solidFill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المستشفى، منظمة، السرطان، تلويث.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2034" y="2126807"/>
            <a:ext cx="6104332" cy="5344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17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6" name="Down Arrow 5"/>
          <p:cNvSpPr/>
          <p:nvPr/>
        </p:nvSpPr>
        <p:spPr>
          <a:xfrm>
            <a:off x="993225" y="1851242"/>
            <a:ext cx="2969575" cy="2441603"/>
          </a:xfrm>
          <a:prstGeom prst="down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930162" y="4622694"/>
            <a:ext cx="3109132" cy="2692506"/>
          </a:xfrm>
          <a:prstGeom prst="star12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دقائق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841" y="388222"/>
            <a:ext cx="13132675" cy="1100783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4672" y="472934"/>
            <a:ext cx="3598629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في أزواج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835" y="1851243"/>
            <a:ext cx="5265682" cy="5905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Vertical Scroll 8"/>
          <p:cNvSpPr/>
          <p:nvPr/>
        </p:nvSpPr>
        <p:spPr>
          <a:xfrm>
            <a:off x="3767964" y="2301766"/>
            <a:ext cx="4934168" cy="5139557"/>
          </a:xfrm>
          <a:prstGeom prst="verticalScroll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600" b="1" dirty="0">
                <a:solidFill>
                  <a:schemeClr val="tx1"/>
                </a:solidFill>
              </a:rPr>
              <a:t>اكتب </a:t>
            </a:r>
            <a:r>
              <a:rPr lang="ar-MA" sz="3600" b="1" dirty="0" smtClean="0">
                <a:solidFill>
                  <a:schemeClr val="tx1"/>
                </a:solidFill>
              </a:rPr>
              <a:t>المصطلحات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</a:rPr>
              <a:t> العربية </a:t>
            </a:r>
            <a:r>
              <a:rPr lang="ar-MA" sz="3600" b="1" dirty="0">
                <a:solidFill>
                  <a:schemeClr val="tx1"/>
                </a:solidFill>
              </a:rPr>
              <a:t>عن البيئة التي ذكرت في الحوار: 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endParaRPr lang="ar-MA" sz="3600" b="1" dirty="0">
              <a:solidFill>
                <a:srgbClr val="002060"/>
              </a:solidFill>
            </a:endParaRPr>
          </a:p>
          <a:p>
            <a:pPr algn="ctr" rtl="1"/>
            <a:r>
              <a:rPr lang="ar-MA" sz="3600" b="1" dirty="0">
                <a:solidFill>
                  <a:srgbClr val="002060"/>
                </a:solidFill>
              </a:rPr>
              <a:t>" تلويث البيئة ".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6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1234" y="315310"/>
            <a:ext cx="12802158" cy="1115572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029045" y="541276"/>
            <a:ext cx="3768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4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455272" y="1778872"/>
            <a:ext cx="4537848" cy="2446334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6253" y="1849812"/>
            <a:ext cx="43307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6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الأحمر:</a:t>
            </a:r>
          </a:p>
          <a:p>
            <a:pPr algn="r" rtl="1"/>
            <a:endParaRPr lang="ar-MA" sz="36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حواراً جديدً عن زيارة المستشفى الحكومية.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433720" y="5086373"/>
            <a:ext cx="4622464" cy="2354973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3462" y="5091286"/>
            <a:ext cx="479272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الأخضر</a:t>
            </a:r>
            <a:r>
              <a:rPr lang="ar-MA" sz="36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r" rtl="1"/>
            <a:endParaRPr lang="ar-MA" sz="3600" b="1" u="sng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حواراً عن زيارة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نهر بوريغونغا مع ذكر تلوث ماءه.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346842" y="4335568"/>
            <a:ext cx="2771572" cy="2632794"/>
          </a:xfrm>
          <a:prstGeom prst="star12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عشر دقائق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81" y="1778871"/>
            <a:ext cx="4965809" cy="5757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34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من أين قدم مبارك ؟ 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ما هو الشيء الذي أحار مبارك ؟ 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بم مرض صديق مبارك حسن ؟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لأي شيئ مات الإنسان في مدينة سالم ؟ 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ماذا ذكرت الصحف ؟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من أين تأتي النفايات ؟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r="6196"/>
          <a:stretch/>
        </p:blipFill>
        <p:spPr>
          <a:xfrm>
            <a:off x="488731" y="1655379"/>
            <a:ext cx="12834830" cy="6101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88731" y="381000"/>
            <a:ext cx="12837519" cy="99105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458638"/>
            <a:ext cx="44233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48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732" y="1655379"/>
            <a:ext cx="128348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8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باللغة العربية لا تقل عن عشرة أ</a:t>
            </a:r>
            <a:r>
              <a:rPr lang="ar-MA" sz="4800" b="1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</a:t>
            </a:r>
            <a:r>
              <a:rPr lang="ar-MA" sz="48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طر </a:t>
            </a:r>
          </a:p>
          <a:p>
            <a:pPr algn="ctr" rtl="1"/>
            <a:r>
              <a:rPr lang="ar-MA" sz="48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كيفية تحافظ البيئة التي تسكن فيها.</a:t>
            </a:r>
            <a:endParaRPr lang="en-US" sz="4800" b="1" cap="none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1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6747641" y="491360"/>
            <a:ext cx="6653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9" y="1828800"/>
            <a:ext cx="12438992" cy="58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2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81618E-6 -4.87654E-6 L 4.81618E-6 -0.07214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00" y="489430"/>
            <a:ext cx="2469170" cy="26939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061293" y="284472"/>
            <a:ext cx="1586638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/>
              <a:t>التعريف</a:t>
            </a:r>
            <a:endParaRPr lang="en-US" sz="425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9339178" y="493684"/>
            <a:ext cx="2572297" cy="26897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4" y="1486917"/>
            <a:ext cx="779752" cy="590898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18578" y="35343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39" name="Rounded Rectangle 38"/>
          <p:cNvSpPr/>
          <p:nvPr/>
        </p:nvSpPr>
        <p:spPr>
          <a:xfrm>
            <a:off x="418578" y="424044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0" name="Rounded Rectangle 39"/>
          <p:cNvSpPr/>
          <p:nvPr/>
        </p:nvSpPr>
        <p:spPr>
          <a:xfrm>
            <a:off x="441438" y="49364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1" name="Rounded Rectangle 40"/>
          <p:cNvSpPr/>
          <p:nvPr/>
        </p:nvSpPr>
        <p:spPr>
          <a:xfrm>
            <a:off x="441438" y="56425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2" name="Rounded Rectangle 41"/>
          <p:cNvSpPr/>
          <p:nvPr/>
        </p:nvSpPr>
        <p:spPr>
          <a:xfrm>
            <a:off x="456678" y="63461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3" name="Rounded Rectangle 42"/>
          <p:cNvSpPr/>
          <p:nvPr/>
        </p:nvSpPr>
        <p:spPr>
          <a:xfrm>
            <a:off x="456678" y="70522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4" name="Rounded Rectangle 43"/>
          <p:cNvSpPr/>
          <p:nvPr/>
        </p:nvSpPr>
        <p:spPr>
          <a:xfrm>
            <a:off x="7476469" y="35605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5" name="Rounded Rectangle 44"/>
          <p:cNvSpPr/>
          <p:nvPr/>
        </p:nvSpPr>
        <p:spPr>
          <a:xfrm>
            <a:off x="7476469" y="426671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6" name="Rounded Rectangle 45"/>
          <p:cNvSpPr/>
          <p:nvPr/>
        </p:nvSpPr>
        <p:spPr>
          <a:xfrm>
            <a:off x="7499329" y="49626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7" name="Rounded Rectangle 46"/>
          <p:cNvSpPr/>
          <p:nvPr/>
        </p:nvSpPr>
        <p:spPr>
          <a:xfrm>
            <a:off x="7499329" y="56687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8" name="Rounded Rectangle 47"/>
          <p:cNvSpPr/>
          <p:nvPr/>
        </p:nvSpPr>
        <p:spPr>
          <a:xfrm>
            <a:off x="7514569" y="63723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9" name="Rounded Rectangle 48"/>
          <p:cNvSpPr/>
          <p:nvPr/>
        </p:nvSpPr>
        <p:spPr>
          <a:xfrm>
            <a:off x="7514569" y="70784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50" name="Rectangle 49"/>
          <p:cNvSpPr/>
          <p:nvPr/>
        </p:nvSpPr>
        <p:spPr>
          <a:xfrm>
            <a:off x="8472264" y="3501943"/>
            <a:ext cx="411792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 العليم بن شمس الحق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72500" y="4272176"/>
            <a:ext cx="393397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r>
              <a:rPr lang="ar-S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9520" y="4962996"/>
            <a:ext cx="5820974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فتاري فاضل مدرسة،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سفاهر، نوغاؤن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73942" y="5657054"/>
            <a:ext cx="530103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 : 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01749-94 44 18</a:t>
            </a:r>
            <a:endParaRPr lang="ar-MA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732687" y="6375613"/>
            <a:ext cx="349565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 :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43099" y="3518074"/>
            <a:ext cx="414078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: التاسع من الداخل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71553" y="4230281"/>
            <a:ext cx="4572847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51207" y="4937744"/>
            <a:ext cx="288408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الرابعة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283" y="5621961"/>
            <a:ext cx="290534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الثاني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80061" y="6333925"/>
            <a:ext cx="334095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0009" y="7015334"/>
            <a:ext cx="406056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05508" y="7066083"/>
            <a:ext cx="590872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5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5095" y="128654"/>
            <a:ext cx="7977362" cy="713347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فهمتم بعد ورؤية الصور التالية ؟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6" y="1014468"/>
            <a:ext cx="6096888" cy="319492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38" y="996592"/>
            <a:ext cx="6131922" cy="321280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38" y="4617186"/>
            <a:ext cx="6131922" cy="30921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7" y="4617186"/>
            <a:ext cx="6096888" cy="30921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36483" y="208415"/>
            <a:ext cx="13353393" cy="64633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فهمتم أننا اليوم سنحدث عن البيئة ونظافتها وحفاظتها التي نسكن فيها وقاية من الأمراض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3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85219" y="311254"/>
            <a:ext cx="12720875" cy="1143472"/>
          </a:xfrm>
          <a:prstGeom prst="wedgeRoundRectCallou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074" y="4331576"/>
            <a:ext cx="11510735" cy="954072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يتعلم المصطلحات الجميلة عن البيئة؛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219" y="6736547"/>
            <a:ext cx="11510735" cy="8939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يقدر على تكوين الحوار الجديد باستخدام الخبرة من هذا الدرس.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929" y="5550772"/>
            <a:ext cx="11510735" cy="936172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يبين كيفية تلوث البيئة والدفاع عنه؛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219" y="3115715"/>
            <a:ext cx="11510735" cy="947802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يشرح الكلمات الجديدة مع تكوين الجمل المفيدة؛</a:t>
            </a:r>
            <a:endParaRPr lang="ar-SA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2456" y="490397"/>
            <a:ext cx="5089708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SA" sz="4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5220" y="1942744"/>
            <a:ext cx="11510734" cy="914999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Display 14"/>
          <p:cNvSpPr/>
          <p:nvPr/>
        </p:nvSpPr>
        <p:spPr>
          <a:xfrm>
            <a:off x="12297101" y="3115715"/>
            <a:ext cx="1008993" cy="947802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Display 15"/>
          <p:cNvSpPr/>
          <p:nvPr/>
        </p:nvSpPr>
        <p:spPr>
          <a:xfrm>
            <a:off x="12323373" y="4345665"/>
            <a:ext cx="1008993" cy="946528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12349645" y="5538600"/>
            <a:ext cx="1008993" cy="966480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owchart: Display 17"/>
          <p:cNvSpPr/>
          <p:nvPr/>
        </p:nvSpPr>
        <p:spPr>
          <a:xfrm>
            <a:off x="12360151" y="6715754"/>
            <a:ext cx="1008993" cy="886901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owchart: Display 23"/>
          <p:cNvSpPr/>
          <p:nvPr/>
        </p:nvSpPr>
        <p:spPr>
          <a:xfrm>
            <a:off x="12339139" y="1928034"/>
            <a:ext cx="1008993" cy="947802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3935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265" y="343732"/>
            <a:ext cx="13086486" cy="1119814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029" y="347905"/>
            <a:ext cx="53420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3" y="1796714"/>
            <a:ext cx="6325016" cy="589585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4736" y="1531071"/>
            <a:ext cx="5805862" cy="640080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57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821515" y="362607"/>
            <a:ext cx="1676398" cy="3689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218093" y="3578772"/>
            <a:ext cx="2241328" cy="427245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206497" y="432207"/>
            <a:ext cx="4671710" cy="922286"/>
          </a:xfrm>
          <a:prstGeom prst="wedgeRoundRectCallout">
            <a:avLst>
              <a:gd name="adj1" fmla="val 86451"/>
              <a:gd name="adj2" fmla="val -487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مبارك: السلام عليكم ورحمة الله.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539346" y="4046535"/>
            <a:ext cx="4722337" cy="1311528"/>
          </a:xfrm>
          <a:prstGeom prst="wedgeRoundRectCallout">
            <a:avLst>
              <a:gd name="adj1" fmla="val -94989"/>
              <a:gd name="adj2" fmla="val -5955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سالم: وعليكم السلام ورحمة الله وبركاته. من أين قدمت يا مبارك ؟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128084" y="2112579"/>
            <a:ext cx="4973053" cy="1593147"/>
          </a:xfrm>
          <a:prstGeom prst="wedgeRoundRectCallout">
            <a:avLst>
              <a:gd name="adj1" fmla="val 80357"/>
              <a:gd name="adj2" fmla="val -131906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مبارك: أنا قادم من المستشفي. كنت في زيارة صديقي حسن، إنه مصاب بالسرطان.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342279" y="6429730"/>
            <a:ext cx="4919403" cy="876300"/>
          </a:xfrm>
          <a:prstGeom prst="wedgeRoundRectCallout">
            <a:avLst>
              <a:gd name="adj1" fmla="val -88844"/>
              <a:gd name="adj2" fmla="val -336178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سالم: وكيف حاله الآن ؟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3" y="362607"/>
            <a:ext cx="5517930" cy="3090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48" y="4162097"/>
            <a:ext cx="5016065" cy="35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0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821515" y="362607"/>
            <a:ext cx="1676398" cy="36891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218093" y="4458971"/>
            <a:ext cx="1979675" cy="339225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614745" y="1813034"/>
            <a:ext cx="4059683" cy="1718457"/>
          </a:xfrm>
          <a:prstGeom prst="wedgeRoundRectCallout">
            <a:avLst>
              <a:gd name="adj1" fmla="val 72025"/>
              <a:gd name="adj2" fmla="val -110243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مبارك: كثرت أمراض السرطان في بلادنا، وهذا الأمر يحيرني كثيراً.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526411" y="6051221"/>
            <a:ext cx="3559078" cy="1642350"/>
          </a:xfrm>
          <a:prstGeom prst="wedgeRoundRectCallout">
            <a:avLst>
              <a:gd name="adj1" fmla="val -85674"/>
              <a:gd name="adj2" fmla="val -121413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سالم: صدقت، فقد مات في مدينتنا وحدها عدد كبير خلال سنة واحدة.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484853" y="362604"/>
            <a:ext cx="4189575" cy="1200766"/>
          </a:xfrm>
          <a:prstGeom prst="wedgeRoundRectCallout">
            <a:avLst>
              <a:gd name="adj1" fmla="val 71546"/>
              <a:gd name="adj2" fmla="val -16202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مبارك: انتشر المرض في جمسه.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735307" y="4458971"/>
            <a:ext cx="3350182" cy="1106199"/>
          </a:xfrm>
          <a:prstGeom prst="wedgeRoundRectCallout">
            <a:avLst>
              <a:gd name="adj1" fmla="val -92591"/>
              <a:gd name="adj2" fmla="val -14237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سالم: لا حول ولا قوة إلا بالله.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2" name="AutoShape 4" descr="رؤية الحجر الاسود في المنام لابن سيرين - موسوع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03" y="362603"/>
            <a:ext cx="3513340" cy="3333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62604"/>
            <a:ext cx="3140317" cy="3333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32" y="4458971"/>
            <a:ext cx="3959578" cy="3234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33" y="4458971"/>
            <a:ext cx="2686495" cy="32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821515" y="362607"/>
            <a:ext cx="1676398" cy="3689131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211614" y="2023513"/>
            <a:ext cx="4855779" cy="1168866"/>
          </a:xfrm>
          <a:prstGeom prst="wedgeRoundRectCallout">
            <a:avLst>
              <a:gd name="adj1" fmla="val 83027"/>
              <a:gd name="adj2" fmla="val -160325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MA" sz="3200" b="1" dirty="0" smtClean="0">
                <a:solidFill>
                  <a:schemeClr val="tx1"/>
                </a:solidFill>
              </a:rPr>
              <a:t>مبارك: أحضرت من بعض الدول الصناعية، لتدفن في بلادنا.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218093" y="4461641"/>
            <a:ext cx="2241328" cy="3389586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211614" y="417777"/>
            <a:ext cx="5423338" cy="1250602"/>
          </a:xfrm>
          <a:prstGeom prst="wedgeRoundRectCallout">
            <a:avLst>
              <a:gd name="adj1" fmla="val 69215"/>
              <a:gd name="adj2" fmla="val -2416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مبارك: ذكرت الصحف، إن هناك بعض الدول يشاءون أن يدفنوا النفايات.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774732" y="4807179"/>
            <a:ext cx="4428172" cy="1089123"/>
          </a:xfrm>
          <a:prstGeom prst="wedgeRoundRectCallout">
            <a:avLst>
              <a:gd name="adj1" fmla="val -79610"/>
              <a:gd name="adj2" fmla="val -4664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سالم: من أين جاءت تلك النفايات ؟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 flipH="1">
            <a:off x="2175639" y="6358070"/>
            <a:ext cx="5027265" cy="1193622"/>
          </a:xfrm>
          <a:prstGeom prst="wedgeRoundRectCallout">
            <a:avLst>
              <a:gd name="adj1" fmla="val 64607"/>
              <a:gd name="adj2" fmla="val -17748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MA" sz="3200" b="1" dirty="0" smtClean="0">
                <a:solidFill>
                  <a:schemeClr val="tx1"/>
                </a:solidFill>
              </a:rPr>
              <a:t>سالم: ولماذا لا تدفن في تلك البلاد الصناعية ؟ أليس لهم أرض مثلنا ؟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9" y="417778"/>
            <a:ext cx="5706468" cy="3927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216" y="4345412"/>
            <a:ext cx="5866708" cy="33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4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218093" y="4620126"/>
            <a:ext cx="2241328" cy="3231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821515" y="362607"/>
            <a:ext cx="1676398" cy="368913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979046" y="2212694"/>
            <a:ext cx="5088348" cy="1168866"/>
          </a:xfrm>
          <a:prstGeom prst="wedgeRoundRectCallout">
            <a:avLst>
              <a:gd name="adj1" fmla="val 79309"/>
              <a:gd name="adj2" fmla="val -173813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مبارك: هذا ما يجب عمله. وشكراً.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 flipH="1">
            <a:off x="2364830" y="6358070"/>
            <a:ext cx="5328741" cy="1193622"/>
          </a:xfrm>
          <a:prstGeom prst="wedgeRoundRectCallout">
            <a:avLst>
              <a:gd name="adj1" fmla="val 66264"/>
              <a:gd name="adj2" fmla="val -168243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 smtClean="0">
                <a:solidFill>
                  <a:schemeClr val="tx1"/>
                </a:solidFill>
              </a:rPr>
              <a:t>سالم: عفواً وإلى اللقاء.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979045" y="331068"/>
            <a:ext cx="5320916" cy="1595981"/>
          </a:xfrm>
          <a:prstGeom prst="wedgeRoundRectCallout">
            <a:avLst>
              <a:gd name="adj1" fmla="val 73923"/>
              <a:gd name="adj2" fmla="val -24173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مبارك: بلى، لهم أرض مثلنا، ولكن لديهم منظمات لا تسمح بتلوث البيئة، وهم يخافون على شعوبهم.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949569" y="4179506"/>
            <a:ext cx="4744003" cy="1566027"/>
          </a:xfrm>
          <a:prstGeom prst="wedgeRoundRectCallout">
            <a:avLst>
              <a:gd name="adj1" fmla="val -80538"/>
              <a:gd name="adj2" fmla="val -2272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سالم: ولماذا لا نخاف على شعوبنا مثلهم، وتكون لنا منظمات، مثل منظماتهم ؟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331068"/>
            <a:ext cx="5281449" cy="3235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52" y="4179506"/>
            <a:ext cx="5520561" cy="35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83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4835</TotalTime>
  <Words>524</Words>
  <Application>Microsoft Office PowerPoint</Application>
  <PresentationFormat>Custom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1617</cp:revision>
  <dcterms:created xsi:type="dcterms:W3CDTF">2020-05-14T14:05:10Z</dcterms:created>
  <dcterms:modified xsi:type="dcterms:W3CDTF">2020-09-15T19:33:24Z</dcterms:modified>
</cp:coreProperties>
</file>