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7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8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6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5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5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1EF3-158B-4DF2-A897-665EF652ADA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F7B2-0E35-4A90-B73C-B56D832D0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0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ulal_krishna@y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ঘোষ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হামাবকর্দ্দি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পল্লী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hlinkClick r:id="rId2"/>
              </a:rPr>
              <a:t>dulal_krishna@ymail.com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01309-103516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106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447800"/>
            <a:ext cx="64769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৮ম, ৯ম ও ১০ম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99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যোজনী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অধাতব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সারনীতে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শিখবো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ভাঙ্গলে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আবিস্কৃত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১১৮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814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হাহিলিবে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বোকানা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অফ্লোনি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সোম্যা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ক্লোআপক্যা</a:t>
            </a:r>
            <a:endParaRPr lang="en-US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7570"/>
            <a:ext cx="8229600" cy="3931223"/>
          </a:xfrm>
        </p:spPr>
      </p:pic>
    </p:spTree>
    <p:extLst>
      <p:ext uri="{BB962C8B-B14F-4D97-AF65-F5344CB8AC3E}">
        <p14:creationId xmlns:p14="http://schemas.microsoft.com/office/powerpoint/2010/main" val="16435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সালফারের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ক্লোরিনের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সারনীতে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ক্লোরিনের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৭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১৬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২,৮,৭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1s2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2s2 2p6 3s2 3p5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৭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৫- 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সারনীতে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8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অনলাইন ক্লাসে সকলকে</vt:lpstr>
      <vt:lpstr>শিক্ষক পরিচিতি</vt:lpstr>
      <vt:lpstr>পাঠ পরিচিতি</vt:lpstr>
      <vt:lpstr>এই পাঠে যা শিখবো </vt:lpstr>
      <vt:lpstr>পূর্ব জ্ঞান যাচাই</vt:lpstr>
      <vt:lpstr>PowerPoint Presentation</vt:lpstr>
      <vt:lpstr>PowerPoint Presentation</vt:lpstr>
      <vt:lpstr>মূল্যায়ন</vt:lpstr>
      <vt:lpstr>বাড়ির কাজ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অনলাইন ক্লাসে সকলকে</dc:title>
  <dc:creator>Acer</dc:creator>
  <cp:lastModifiedBy>Acer</cp:lastModifiedBy>
  <cp:revision>13</cp:revision>
  <dcterms:created xsi:type="dcterms:W3CDTF">2020-09-10T03:48:10Z</dcterms:created>
  <dcterms:modified xsi:type="dcterms:W3CDTF">2020-09-15T06:44:54Z</dcterms:modified>
</cp:coreProperties>
</file>