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56" r:id="rId4"/>
    <p:sldId id="259" r:id="rId5"/>
    <p:sldId id="268" r:id="rId6"/>
    <p:sldId id="269" r:id="rId7"/>
    <p:sldId id="257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6496" autoAdjust="0"/>
  </p:normalViewPr>
  <p:slideViewPr>
    <p:cSldViewPr snapToGrid="0">
      <p:cViewPr varScale="1">
        <p:scale>
          <a:sx n="60" d="100"/>
          <a:sy n="60" d="100"/>
        </p:scale>
        <p:origin x="1074" y="-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FD53-2B44-441E-9E3C-3828A0EC658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C230-122B-4BDD-8080-3F8BD76C6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C230-122B-4BDD-8080-3F8BD76C6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DE46-41FB-43BC-BA07-5ABC39E247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47B7-404A-426F-AEF6-E59773AE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26148"/>
            <a:ext cx="12063663" cy="66815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95801" y="4038241"/>
            <a:ext cx="6511637" cy="221599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00B0F0"/>
                </a:solidFill>
              </a:rPr>
              <a:t>স্বাগতম</a:t>
            </a:r>
            <a:endParaRPr lang="en-US" sz="13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0" y="190500"/>
            <a:ext cx="7785099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 ও বাক্য তৈরি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84400"/>
            <a:ext cx="14605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1981200" y="2283370"/>
            <a:ext cx="558800" cy="571500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4252664" y="3689527"/>
            <a:ext cx="558800" cy="571500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1865542" y="3806119"/>
            <a:ext cx="558800" cy="571500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5090883" y="2254428"/>
            <a:ext cx="558800" cy="571500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32100" y="2206714"/>
            <a:ext cx="17653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ঋতু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166" y="2085429"/>
            <a:ext cx="5435600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ছয় ঋতুর দেশ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758" y="3689527"/>
            <a:ext cx="14605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14" y="5601369"/>
            <a:ext cx="1820862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6184" y="3627971"/>
            <a:ext cx="14605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2748" y="3689527"/>
            <a:ext cx="7101117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উৎসবে পিঠা-পায়েস তৈরি করা হয়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2452477" y="5614618"/>
            <a:ext cx="558800" cy="571500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>
            <a:off x="5006763" y="5588119"/>
            <a:ext cx="586935" cy="597998"/>
          </a:xfrm>
          <a:prstGeom prst="plus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5855" y="5471620"/>
            <a:ext cx="14605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8049" y="5115538"/>
            <a:ext cx="5939087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হেমন্তের শেষে শীতের আগমন</a:t>
            </a:r>
          </a:p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 পাওয়া যায়।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838200"/>
            <a:ext cx="4864100" cy="1862048"/>
          </a:xfrm>
          <a:prstGeom prst="rect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670300"/>
            <a:ext cx="9334500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টুকুর মূলভাব লিখতে বলব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168400"/>
            <a:ext cx="9715500" cy="1862048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4165600"/>
            <a:ext cx="10922000" cy="1938992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বৈচিত্র সম্পর্কে ৫টি বাক্য লিখ।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495300"/>
            <a:ext cx="7315200" cy="4114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9000" y="4800600"/>
            <a:ext cx="6032500" cy="1862048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</a:rPr>
              <a:t>ধন্যবাদ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250537"/>
            <a:ext cx="8382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3491" y="1959325"/>
            <a:ext cx="8825346" cy="4647426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কাশিমপুর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86738"/>
            <a:ext cx="5985163" cy="1323439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4" y="3449782"/>
            <a:ext cx="10390909" cy="304698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শ্রেণী.চতুর্থ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বিষয়.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শরতের পর পাকা............ধুম পড়ে যায়।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65" y="322872"/>
            <a:ext cx="2236861" cy="284691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151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64" y="152400"/>
            <a:ext cx="6539345" cy="1569660"/>
          </a:xfrm>
          <a:prstGeom prst="rect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418" y="2182093"/>
            <a:ext cx="10806545" cy="4247317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৩.৪.২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ব্যঞ্জণ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</a:p>
        </p:txBody>
      </p:sp>
    </p:spTree>
    <p:extLst>
      <p:ext uri="{BB962C8B-B14F-4D97-AF65-F5344CB8AC3E}">
        <p14:creationId xmlns:p14="http://schemas.microsoft.com/office/powerpoint/2010/main" val="31746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101600"/>
            <a:ext cx="8106814" cy="4896980"/>
          </a:xfrm>
          <a:prstGeom prst="rect">
            <a:avLst/>
          </a:prstGeom>
          <a:ln w="57150">
            <a:solidFill>
              <a:srgbClr val="C00000"/>
            </a:solidFill>
            <a:prstDash val="dashDot"/>
          </a:ln>
        </p:spPr>
      </p:pic>
      <p:sp>
        <p:nvSpPr>
          <p:cNvPr id="4" name="TextBox 3"/>
          <p:cNvSpPr txBox="1"/>
          <p:nvPr/>
        </p:nvSpPr>
        <p:spPr>
          <a:xfrm>
            <a:off x="2717800" y="5372100"/>
            <a:ext cx="6311900" cy="1323439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</a:rPr>
              <a:t>শরৎকাল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42900"/>
            <a:ext cx="9359900" cy="502825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8187" y="5570409"/>
            <a:ext cx="56261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ন্তকাল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563" y="554181"/>
            <a:ext cx="4779818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2618508"/>
            <a:ext cx="1773381" cy="769441"/>
          </a:xfrm>
          <a:prstGeom prst="rect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শরৎ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61164"/>
            <a:ext cx="1690254" cy="769441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</a:rPr>
              <a:t>হেমন্ত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091" y="4214942"/>
            <a:ext cx="9005455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 ঋতু সম্পর্কে ৫টি বাক্য লিখ।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091" y="2618508"/>
            <a:ext cx="8963891" cy="830997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</a:rPr>
              <a:t>শরৎ ঋতু সম্পর্কে ৫টি বাক্য লিখ।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401781"/>
            <a:ext cx="6608618" cy="2646878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253" y="4100945"/>
            <a:ext cx="3976255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-২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048659"/>
            <a:ext cx="4608777" cy="170521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401781"/>
            <a:ext cx="4594923" cy="26468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78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235527"/>
            <a:ext cx="11471564" cy="1200329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বিভাজন  ও নতুন  শব্দ তৈরি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25018" y="2131485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03171" y="3282515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96463" y="4412028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38484" y="5837631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69773" y="3135839"/>
            <a:ext cx="858982" cy="76944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8036" y="4523714"/>
            <a:ext cx="1023497" cy="76944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3266" y="5855748"/>
            <a:ext cx="858982" cy="64633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</a:rPr>
              <a:t>ণ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4701" y="3166617"/>
            <a:ext cx="858982" cy="707886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</a:rPr>
              <a:t>ন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48" y="5678891"/>
            <a:ext cx="858982" cy="64633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9085" y="1907926"/>
            <a:ext cx="858982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4701" y="2051909"/>
            <a:ext cx="858982" cy="64633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46629" y="5664822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618019" y="4646825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618019" y="3224902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56115" y="2021515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43748" y="4576799"/>
            <a:ext cx="858982" cy="58477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F0"/>
                </a:solidFill>
              </a:rPr>
              <a:t>ত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928803" y="5739380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838755" y="4523714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838755" y="3087598"/>
            <a:ext cx="817418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748707" y="1961573"/>
            <a:ext cx="997514" cy="549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390043" y="2024377"/>
            <a:ext cx="910934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54542" y="3261763"/>
            <a:ext cx="1002720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রান্না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354542" y="4646825"/>
            <a:ext cx="1002721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সত্তর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2985" y="1749798"/>
            <a:ext cx="2120583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8027" y="2973221"/>
            <a:ext cx="2120583" cy="830997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8027" y="4364163"/>
            <a:ext cx="2120583" cy="830997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8028" y="5678891"/>
            <a:ext cx="2120583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98256" y="5740445"/>
            <a:ext cx="1002721" cy="64633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6" grpId="0" animBg="1"/>
      <p:bldP spid="32" grpId="0" animBg="1"/>
      <p:bldP spid="40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172</Words>
  <Application>Microsoft Office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dcterms:created xsi:type="dcterms:W3CDTF">2018-06-27T15:49:06Z</dcterms:created>
  <dcterms:modified xsi:type="dcterms:W3CDTF">2018-08-09T04:21:43Z</dcterms:modified>
</cp:coreProperties>
</file>