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518" r:id="rId2"/>
    <p:sldId id="363" r:id="rId3"/>
    <p:sldId id="364" r:id="rId4"/>
    <p:sldId id="537" r:id="rId5"/>
    <p:sldId id="295" r:id="rId6"/>
    <p:sldId id="539" r:id="rId7"/>
    <p:sldId id="508" r:id="rId8"/>
    <p:sldId id="509" r:id="rId9"/>
    <p:sldId id="540" r:id="rId10"/>
    <p:sldId id="256" r:id="rId11"/>
    <p:sldId id="258" r:id="rId12"/>
    <p:sldId id="257" r:id="rId13"/>
    <p:sldId id="557" r:id="rId14"/>
    <p:sldId id="259" r:id="rId15"/>
    <p:sldId id="261" r:id="rId16"/>
    <p:sldId id="553" r:id="rId17"/>
    <p:sldId id="541" r:id="rId18"/>
    <p:sldId id="551" r:id="rId19"/>
    <p:sldId id="554" r:id="rId20"/>
    <p:sldId id="552" r:id="rId21"/>
    <p:sldId id="555" r:id="rId22"/>
    <p:sldId id="558" r:id="rId23"/>
    <p:sldId id="55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15389-5665-432F-AD6B-2040E885A4A2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3ED6B-360F-4D92-82BC-002BC679D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5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A504E-2FEC-48A6-B0FF-49C77778E0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3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EE90F-729A-4B45-ABC4-37F45F5E6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A924A9-DDB3-4D65-AE99-71D92707E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EDD91-5FCA-4FE8-8ACD-163726497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695A-70A2-46D4-AAAA-2EAABF414ECB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FF3DE-CE10-4390-AE43-2A31C477B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CAFFA-E172-4A57-B3A4-54CDDE27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56A8-CF97-4CC7-A47E-3050D6C7E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3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280AA-A6B5-43D5-BFB4-5DBF01EE5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B67C9-2DCE-484A-B0C2-FC57DAD81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67997-3B59-432B-B598-7846D3898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695A-70A2-46D4-AAAA-2EAABF414ECB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8A9C0-4F2D-4415-841C-D2EEE63DF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4ECA8-177A-4CC0-B8B6-B97264390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56A8-CF97-4CC7-A47E-3050D6C7E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75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BCAAD4-47D1-4ED7-A21F-E5CEDDB866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6FAC12-ACF7-4662-B26C-1C7BD5C34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A5111-8DC5-4D85-A5D8-FD6859056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695A-70A2-46D4-AAAA-2EAABF414ECB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87D30-D9A8-4F7D-989C-6A7B582CD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E4A83-6B6B-45FB-A417-26CC535D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56A8-CF97-4CC7-A47E-3050D6C7E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4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C077-FEBC-4ABF-B775-656007E4E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44A08-842B-40EC-A293-DB0104466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28E61-599C-47EC-95F5-AEDA23E4D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695A-70A2-46D4-AAAA-2EAABF414ECB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FABB1-EF59-4D92-A770-C23260E16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B4D00-9C60-4B2D-B6B5-49A121847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56A8-CF97-4CC7-A47E-3050D6C7E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74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58839-E48F-4A36-B2FA-5A40E2A3C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82A9F-89D2-4C33-961F-EA1539640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6283F-65FC-474E-BA8A-A78A5A981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695A-70A2-46D4-AAAA-2EAABF414ECB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E243F-5DF9-40ED-91B8-E2DDA6823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14A17-EF61-445E-8B8F-83C915223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56A8-CF97-4CC7-A47E-3050D6C7E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63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10473-48CF-4B8A-A9D2-79249681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88A2E-377C-473B-AC60-0D71349DD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46765-A0A5-44D3-8117-34CBD1B93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C23B30-66E1-44D1-B854-10760054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695A-70A2-46D4-AAAA-2EAABF414ECB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41959-11D5-4587-9E39-16EEB7EAC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33D05-61AF-4FC8-9E16-12CE92FE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56A8-CF97-4CC7-A47E-3050D6C7E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80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C9753-60C4-461B-A373-6BC5391DE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FE9AC-2724-407F-8C60-6277EC058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0E3505-7F0D-4266-9B63-0C7A117AB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2B0DDE-B7EE-49D5-B3FD-DB8862DFB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3086E9-53AF-4883-A4CA-690C854128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C26A1F-69DD-4A1F-AC50-60ED542D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695A-70A2-46D4-AAAA-2EAABF414ECB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0DD38D-3C17-4B7B-B994-DB1759450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389D87-E21D-478C-86F6-94701A21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56A8-CF97-4CC7-A47E-3050D6C7E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04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E8290-5C7D-4435-95F1-D6F7C4FAA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7A64D-B75F-4347-A28F-B6F40FE2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695A-70A2-46D4-AAAA-2EAABF414ECB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551141-3F6A-4062-B348-6C7A7E7FC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B129D4-20DC-41F7-93B7-4F0DFF322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56A8-CF97-4CC7-A47E-3050D6C7E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8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B9AE04-75BF-4EB8-BB63-4A0206AD0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695A-70A2-46D4-AAAA-2EAABF414ECB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464A87-3B66-4BF3-BE45-2BFD4AD78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5CD11-BF90-495A-A6FD-F3B606E3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56A8-CF97-4CC7-A47E-3050D6C7E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13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D3A8E-120F-4041-98BA-CEDA658C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DA31D-5F1B-4DAD-8EDA-224A2C8BF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AD9BE4-1586-43DB-BBA1-24F5646AD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4003A-7AE8-4B3D-AFBB-5082046F0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695A-70A2-46D4-AAAA-2EAABF414ECB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B1050-FB39-4B3B-A727-0C1AA24C3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DF80CB-2A83-49A2-98E1-0814DE0AD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56A8-CF97-4CC7-A47E-3050D6C7E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7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C6C07-35E7-4C05-AC37-A34A77DF7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8D38BB-48C1-43D9-9CE4-9FBBBE658A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1C42F1-CB62-454C-920D-AAF2241BA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BB9D6-7330-43D0-8BCF-DE2917272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695A-70A2-46D4-AAAA-2EAABF414ECB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F6668-D2A1-4C30-A7E3-107E7334A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E2FEC-AE53-4D02-BD68-56085F168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56A8-CF97-4CC7-A47E-3050D6C7E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4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0FAED-B3CB-4576-B899-9C2F2192C8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6695A-70A2-46D4-AAAA-2EAABF414ECB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E1F07-3DD8-412B-9B5A-729B91221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CF382-1FC6-484C-95D5-429E2AC05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056A8-CF97-4CC7-A47E-3050D6C7E4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856F2CC4-38F8-4344-98CB-1F0ED45B95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707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D4A238DF-F474-4640-BC3C-535A7CDFED63}"/>
              </a:ext>
            </a:extLst>
          </p:cNvPr>
          <p:cNvSpPr/>
          <p:nvPr userDrawn="1"/>
        </p:nvSpPr>
        <p:spPr>
          <a:xfrm>
            <a:off x="116114" y="79828"/>
            <a:ext cx="11945257" cy="6698344"/>
          </a:xfrm>
          <a:prstGeom prst="frame">
            <a:avLst>
              <a:gd name="adj1" fmla="val 1793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3A8D0422-0A91-4B2D-B5BB-1A0E015B1752}"/>
              </a:ext>
            </a:extLst>
          </p:cNvPr>
          <p:cNvSpPr/>
          <p:nvPr userDrawn="1"/>
        </p:nvSpPr>
        <p:spPr>
          <a:xfrm>
            <a:off x="232229" y="203199"/>
            <a:ext cx="11698514" cy="6444344"/>
          </a:xfrm>
          <a:prstGeom prst="frame">
            <a:avLst>
              <a:gd name="adj1" fmla="val 1891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2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jpg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5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AEBFCDE-25F5-4266-BB1B-E87C8E71AA46}"/>
              </a:ext>
            </a:extLst>
          </p:cNvPr>
          <p:cNvGrpSpPr/>
          <p:nvPr/>
        </p:nvGrpSpPr>
        <p:grpSpPr>
          <a:xfrm>
            <a:off x="537150" y="474889"/>
            <a:ext cx="11117699" cy="5908222"/>
            <a:chOff x="236582" y="838876"/>
            <a:chExt cx="8178739" cy="561950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8DDEFA-D746-4024-9FC8-940A49CC9480}"/>
                </a:ext>
              </a:extLst>
            </p:cNvPr>
            <p:cNvSpPr txBox="1"/>
            <p:nvPr/>
          </p:nvSpPr>
          <p:spPr>
            <a:xfrm>
              <a:off x="430405" y="838876"/>
              <a:ext cx="6767946" cy="98295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dirty="0"/>
                <a:t> </a:t>
              </a:r>
              <a:r>
                <a:rPr lang="bn-BD" sz="6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bn-BD" sz="60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ক্তি</a:t>
              </a:r>
              <a:r>
                <a:rPr lang="bn-BD" sz="6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bn-BD" sz="6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60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শু</a:t>
              </a:r>
              <a:r>
                <a:rPr lang="bn-BD" sz="6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ভে</a:t>
              </a:r>
              <a:r>
                <a:rPr lang="bn-BD" sz="60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চ্ছা</a:t>
              </a:r>
              <a:r>
                <a:rPr lang="en-US" sz="6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সই</a:t>
              </a:r>
              <a:r>
                <a:rPr lang="en-US" sz="6000" b="1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60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কে</a:t>
              </a:r>
              <a:r>
                <a:rPr lang="en-US" sz="6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6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090A61D-B8CD-48E6-A5E6-D090E266A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1157" y="2249901"/>
              <a:ext cx="4234164" cy="420848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DD02A91-EE63-43F4-B91B-E4EDBDE3D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004" y="2791380"/>
              <a:ext cx="1066800" cy="17145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A344D41-79C2-40D6-9E49-A3D170D12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582" y="2249900"/>
              <a:ext cx="3437683" cy="420848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3111763918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FFC480DB-FE1A-492E-855A-A31C0A31AB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07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DAAFF1EA-766A-42C4-98E5-73E28A82B511}"/>
              </a:ext>
            </a:extLst>
          </p:cNvPr>
          <p:cNvSpPr/>
          <p:nvPr/>
        </p:nvSpPr>
        <p:spPr>
          <a:xfrm>
            <a:off x="116114" y="79828"/>
            <a:ext cx="11945257" cy="6698344"/>
          </a:xfrm>
          <a:prstGeom prst="frame">
            <a:avLst>
              <a:gd name="adj1" fmla="val 1793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BD7DFA-3542-4D9B-B12C-7728DA716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20096" y="413455"/>
            <a:ext cx="804393" cy="7282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78D0AB-AE6E-4132-B2BD-897D0BD2306F}"/>
              </a:ext>
            </a:extLst>
          </p:cNvPr>
          <p:cNvSpPr txBox="1"/>
          <p:nvPr/>
        </p:nvSpPr>
        <p:spPr>
          <a:xfrm>
            <a:off x="889797" y="4829642"/>
            <a:ext cx="857596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কমিটির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চেয়ারম্যান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আহাদ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মুন্সির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কমিটির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চেয়ারম্যান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সারাদেশে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অশান্তি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কেন?শান্তি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01316BB8-C3C4-4F4A-950C-7D56A196A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9" b="67648"/>
          <a:stretch/>
        </p:blipFill>
        <p:spPr bwMode="auto">
          <a:xfrm>
            <a:off x="629870" y="534677"/>
            <a:ext cx="3477849" cy="23520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E717173E-3CEB-4960-A516-BDAEB81817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" b="69480"/>
          <a:stretch/>
        </p:blipFill>
        <p:spPr bwMode="auto">
          <a:xfrm>
            <a:off x="4805772" y="2213263"/>
            <a:ext cx="2960739" cy="22375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51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58563607-652C-40A6-B0B0-D168121A7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"/>
          <a:stretch/>
        </p:blipFill>
        <p:spPr bwMode="auto">
          <a:xfrm>
            <a:off x="1163782" y="3636384"/>
            <a:ext cx="8589818" cy="2833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A7EF5859-FFB5-400A-A15B-50DF40D1A8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" b="67121"/>
          <a:stretch/>
        </p:blipFill>
        <p:spPr bwMode="auto">
          <a:xfrm>
            <a:off x="536864" y="388362"/>
            <a:ext cx="2667000" cy="20924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মাইন">
            <a:extLst>
              <a:ext uri="{FF2B5EF4-FFF2-40B4-BE49-F238E27FC236}">
                <a16:creationId xmlns:a16="http://schemas.microsoft.com/office/drawing/2014/main" id="{B519C53D-3577-45C0-86AD-F7C11CA03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699" y="966140"/>
            <a:ext cx="2705100" cy="20924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3735509-1A10-4704-BC63-559CC2F680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0" b="68475"/>
          <a:stretch/>
        </p:blipFill>
        <p:spPr bwMode="auto">
          <a:xfrm>
            <a:off x="7444634" y="1336534"/>
            <a:ext cx="2667000" cy="20924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722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2A6C14C-5CCD-47B6-83EA-E249FF7E9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4"/>
          <a:stretch/>
        </p:blipFill>
        <p:spPr bwMode="auto">
          <a:xfrm>
            <a:off x="1260979" y="3662795"/>
            <a:ext cx="9185565" cy="2796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কেরোসিন তেল">
            <a:extLst>
              <a:ext uri="{FF2B5EF4-FFF2-40B4-BE49-F238E27FC236}">
                <a16:creationId xmlns:a16="http://schemas.microsoft.com/office/drawing/2014/main" id="{A343D2C9-57C4-4E5C-9313-4A2A397AB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57" y="533399"/>
            <a:ext cx="2383416" cy="20296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6">
            <a:extLst>
              <a:ext uri="{FF2B5EF4-FFF2-40B4-BE49-F238E27FC236}">
                <a16:creationId xmlns:a16="http://schemas.microsoft.com/office/drawing/2014/main" id="{CADA435A-C733-48AC-9974-ED12B1E65B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" b="67121"/>
          <a:stretch/>
        </p:blipFill>
        <p:spPr bwMode="auto">
          <a:xfrm>
            <a:off x="3522248" y="700195"/>
            <a:ext cx="2667000" cy="21186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ঢেকি ঘর ">
            <a:extLst>
              <a:ext uri="{FF2B5EF4-FFF2-40B4-BE49-F238E27FC236}">
                <a16:creationId xmlns:a16="http://schemas.microsoft.com/office/drawing/2014/main" id="{CCE2C4B8-E7B2-4539-B738-970BD5347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545" y="1292588"/>
            <a:ext cx="2327998" cy="22652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কেরোসিন তেল">
            <a:extLst>
              <a:ext uri="{FF2B5EF4-FFF2-40B4-BE49-F238E27FC236}">
                <a16:creationId xmlns:a16="http://schemas.microsoft.com/office/drawing/2014/main" id="{72C2E4E0-889C-4577-AF90-B03165E15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103" y="942974"/>
            <a:ext cx="2466975" cy="21699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688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6C9984C0-F823-4CB4-8FC7-9CD4928E04A2}"/>
              </a:ext>
            </a:extLst>
          </p:cNvPr>
          <p:cNvSpPr txBox="1">
            <a:spLocks/>
          </p:cNvSpPr>
          <p:nvPr/>
        </p:nvSpPr>
        <p:spPr>
          <a:xfrm>
            <a:off x="1822311" y="5322627"/>
            <a:ext cx="7806521" cy="8325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বুধা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আহাদ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মুন্সীর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98C9BA8E-132D-4717-85FB-9D6BE0B5B567}"/>
              </a:ext>
            </a:extLst>
          </p:cNvPr>
          <p:cNvSpPr/>
          <p:nvPr/>
        </p:nvSpPr>
        <p:spPr>
          <a:xfrm>
            <a:off x="1105940" y="428900"/>
            <a:ext cx="2866031" cy="8325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/>
              <a:t>একক কাজ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CA74D7-C18B-4027-90BF-199A629D2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980" y="2082748"/>
            <a:ext cx="3983418" cy="24185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2656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246E4C0-1C72-4CB0-8F23-3D5338EC88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7"/>
          <a:stretch/>
        </p:blipFill>
        <p:spPr bwMode="auto">
          <a:xfrm>
            <a:off x="2008909" y="3740727"/>
            <a:ext cx="8382000" cy="25873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0F10148-6AA8-4F86-B481-7D43F0F1D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94" y="498765"/>
            <a:ext cx="4376304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AD3DC9E-4355-4B80-9427-367B73C65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529937"/>
            <a:ext cx="4265468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443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D9A82FE0-B628-48BC-9A5E-6A641C98B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1"/>
          <a:stretch/>
        </p:blipFill>
        <p:spPr bwMode="auto">
          <a:xfrm>
            <a:off x="1086055" y="3937762"/>
            <a:ext cx="8215746" cy="24284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বাঙ্কার">
            <a:extLst>
              <a:ext uri="{FF2B5EF4-FFF2-40B4-BE49-F238E27FC236}">
                <a16:creationId xmlns:a16="http://schemas.microsoft.com/office/drawing/2014/main" id="{FDECE6FC-DADD-4DFB-BA7B-4F27DC69E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491796"/>
            <a:ext cx="3102945" cy="23287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Image result for মাইন">
            <a:extLst>
              <a:ext uri="{FF2B5EF4-FFF2-40B4-BE49-F238E27FC236}">
                <a16:creationId xmlns:a16="http://schemas.microsoft.com/office/drawing/2014/main" id="{DCA53A53-8ECC-4CA5-B382-8B601176D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157" y="666973"/>
            <a:ext cx="3378534" cy="23287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3BC8AA94-F8B3-4259-A108-238E6F585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497" y="1025060"/>
            <a:ext cx="3378534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26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description available.">
            <a:extLst>
              <a:ext uri="{FF2B5EF4-FFF2-40B4-BE49-F238E27FC236}">
                <a16:creationId xmlns:a16="http://schemas.microsoft.com/office/drawing/2014/main" id="{3216D3D2-2B7F-4FC7-8D47-A53A770993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0" b="67677"/>
          <a:stretch/>
        </p:blipFill>
        <p:spPr bwMode="auto">
          <a:xfrm>
            <a:off x="827371" y="2392955"/>
            <a:ext cx="3074930" cy="29479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o description available.">
            <a:extLst>
              <a:ext uri="{FF2B5EF4-FFF2-40B4-BE49-F238E27FC236}">
                <a16:creationId xmlns:a16="http://schemas.microsoft.com/office/drawing/2014/main" id="{DF67B8CA-B4C2-4B67-9E24-63FE07B53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5" b="66869"/>
          <a:stretch/>
        </p:blipFill>
        <p:spPr bwMode="auto">
          <a:xfrm>
            <a:off x="4659024" y="3158836"/>
            <a:ext cx="3622096" cy="23788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No description available.">
            <a:extLst>
              <a:ext uri="{FF2B5EF4-FFF2-40B4-BE49-F238E27FC236}">
                <a16:creationId xmlns:a16="http://schemas.microsoft.com/office/drawing/2014/main" id="{66028631-435B-401F-94E7-122C267954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2" b="66667"/>
          <a:stretch/>
        </p:blipFill>
        <p:spPr bwMode="auto">
          <a:xfrm>
            <a:off x="9037843" y="3609380"/>
            <a:ext cx="2570800" cy="20266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85BC7D-DD11-4753-9F7B-121B393D0AFA}"/>
              </a:ext>
            </a:extLst>
          </p:cNvPr>
          <p:cNvSpPr txBox="1"/>
          <p:nvPr/>
        </p:nvSpPr>
        <p:spPr>
          <a:xfrm>
            <a:off x="827371" y="781750"/>
            <a:ext cx="4752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বুধাকে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কাকতারুয়া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রাখলো,সন্ধ্যায়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138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A37A25F-8C34-4512-A64F-5536B6156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623" y="4279228"/>
            <a:ext cx="4458347" cy="2143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6D633AE-041B-4443-BBA5-76C7AC848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6" y="606129"/>
            <a:ext cx="3257986" cy="29834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FC174A-5F3A-4233-9E19-27DEF732B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37" y="908072"/>
            <a:ext cx="2479964" cy="3026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6" descr="No description available.">
            <a:extLst>
              <a:ext uri="{FF2B5EF4-FFF2-40B4-BE49-F238E27FC236}">
                <a16:creationId xmlns:a16="http://schemas.microsoft.com/office/drawing/2014/main" id="{2EFAFFB3-72A1-4A43-BCA7-CD434290A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7" b="69039"/>
          <a:stretch/>
        </p:blipFill>
        <p:spPr bwMode="auto">
          <a:xfrm>
            <a:off x="7741349" y="1065596"/>
            <a:ext cx="2663415" cy="3026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845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468FC5-3BAB-445D-8356-9A2A858C1A25}"/>
              </a:ext>
            </a:extLst>
          </p:cNvPr>
          <p:cNvSpPr txBox="1"/>
          <p:nvPr/>
        </p:nvSpPr>
        <p:spPr>
          <a:xfrm>
            <a:off x="2262753" y="4850968"/>
            <a:ext cx="663327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নৌকার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পাটাতনের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পড়ে।বুকের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81E568B-C313-4EF1-B4AD-7170E44C0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9" y="557042"/>
            <a:ext cx="4416371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AFC8BD-A851-449D-9731-38F3B2E21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872" y="1736601"/>
            <a:ext cx="4262518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349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F836C8-C9B9-4C95-B2B1-37AD869CE87C}"/>
              </a:ext>
            </a:extLst>
          </p:cNvPr>
          <p:cNvSpPr txBox="1"/>
          <p:nvPr/>
        </p:nvSpPr>
        <p:spPr>
          <a:xfrm>
            <a:off x="1475167" y="844219"/>
            <a:ext cx="808855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বাঙ্কারের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শেষ,সবাই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খুশি।বুধা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ভেতরে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,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2" descr="Image result for বাঙ্কার">
            <a:extLst>
              <a:ext uri="{FF2B5EF4-FFF2-40B4-BE49-F238E27FC236}">
                <a16:creationId xmlns:a16="http://schemas.microsoft.com/office/drawing/2014/main" id="{CCA48826-3418-4275-AE24-B2900ECD2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48" y="3180047"/>
            <a:ext cx="3102945" cy="23287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মাইন">
            <a:extLst>
              <a:ext uri="{FF2B5EF4-FFF2-40B4-BE49-F238E27FC236}">
                <a16:creationId xmlns:a16="http://schemas.microsoft.com/office/drawing/2014/main" id="{1B6F1F44-CDE4-4EF8-A76A-1B76617EF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987" y="3685008"/>
            <a:ext cx="3378534" cy="23287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928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EFF1D42-4623-4A6B-B73C-63E99616DA77}"/>
              </a:ext>
            </a:extLst>
          </p:cNvPr>
          <p:cNvSpPr txBox="1"/>
          <p:nvPr/>
        </p:nvSpPr>
        <p:spPr>
          <a:xfrm>
            <a:off x="6870201" y="2953610"/>
            <a:ext cx="5002461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রেহানা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পারভিন</a:t>
            </a:r>
            <a:endParaRPr lang="bn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সহকারী শিক্ষক </a:t>
            </a:r>
          </a:p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জামতলা দাখিল মাদ্রাসা।</a:t>
            </a:r>
          </a:p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গোয়ালন্দ,রাজবাড়ী।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A8E34B-7717-4354-AF29-E4BFB9B8B346}"/>
              </a:ext>
            </a:extLst>
          </p:cNvPr>
          <p:cNvSpPr txBox="1"/>
          <p:nvPr/>
        </p:nvSpPr>
        <p:spPr>
          <a:xfrm>
            <a:off x="3898297" y="404432"/>
            <a:ext cx="615282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1" i="0" u="none" strike="noStrike" kern="1200" cap="none" spc="0" normalizeH="0" baseline="0" noProof="0" dirty="0">
                <a:ln w="10160">
                  <a:solidFill>
                    <a:srgbClr val="DD9D31"/>
                  </a:solidFill>
                  <a:prstDash val="solid"/>
                </a:ln>
                <a:solidFill>
                  <a:srgbClr val="477BD1">
                    <a:lumMod val="75000"/>
                  </a:srgb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শিক্ষক পরিচিতি </a:t>
            </a:r>
            <a:endParaRPr kumimoji="0" lang="en-US" sz="6600" b="1" i="0" u="none" strike="noStrike" kern="1200" cap="none" spc="0" normalizeH="0" baseline="0" noProof="0" dirty="0">
              <a:ln w="10160">
                <a:solidFill>
                  <a:srgbClr val="DD9D31"/>
                </a:solidFill>
                <a:prstDash val="solid"/>
              </a:ln>
              <a:solidFill>
                <a:srgbClr val="477BD1">
                  <a:lumMod val="75000"/>
                </a:srgb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9AFFF5-98C8-405D-8A9A-49F6C9584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56" y="1971875"/>
            <a:ext cx="2257068" cy="41726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F3AFEE-BD8E-4B04-91D9-C65ED653A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29" y="2939363"/>
            <a:ext cx="3136297" cy="32051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7477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AEA120-010A-4AF1-B212-50C41308F36E}"/>
              </a:ext>
            </a:extLst>
          </p:cNvPr>
          <p:cNvSpPr txBox="1"/>
          <p:nvPr/>
        </p:nvSpPr>
        <p:spPr>
          <a:xfrm>
            <a:off x="3321804" y="2578977"/>
            <a:ext cx="554839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5400" dirty="0" err="1">
                <a:solidFill>
                  <a:srgbClr val="FF0000"/>
                </a:solidFill>
              </a:rPr>
              <a:t>আ</a:t>
            </a:r>
            <a:r>
              <a:rPr lang="en-US" sz="5400" dirty="0" err="1">
                <a:solidFill>
                  <a:srgbClr val="00B050"/>
                </a:solidFill>
              </a:rPr>
              <a:t>মা</a:t>
            </a:r>
            <a:r>
              <a:rPr lang="en-US" sz="5400" dirty="0" err="1">
                <a:solidFill>
                  <a:srgbClr val="FF0000"/>
                </a:solidFill>
              </a:rPr>
              <a:t>দে</a:t>
            </a:r>
            <a:r>
              <a:rPr lang="en-US" sz="5400" dirty="0" err="1">
                <a:solidFill>
                  <a:srgbClr val="00B050"/>
                </a:solidFill>
              </a:rPr>
              <a:t>র</a:t>
            </a:r>
            <a:r>
              <a:rPr lang="en-US" sz="5400" dirty="0"/>
              <a:t> </a:t>
            </a:r>
            <a:r>
              <a:rPr lang="en-US" sz="5400" dirty="0" err="1">
                <a:solidFill>
                  <a:srgbClr val="FF0000"/>
                </a:solidFill>
              </a:rPr>
              <a:t>স্বা</a:t>
            </a:r>
            <a:r>
              <a:rPr lang="en-US" sz="5400" dirty="0" err="1">
                <a:solidFill>
                  <a:srgbClr val="00B050"/>
                </a:solidFill>
              </a:rPr>
              <a:t>ধী</a:t>
            </a:r>
            <a:r>
              <a:rPr lang="en-US" sz="5400" dirty="0" err="1">
                <a:solidFill>
                  <a:srgbClr val="FF0000"/>
                </a:solidFill>
              </a:rPr>
              <a:t>ন</a:t>
            </a:r>
            <a:r>
              <a:rPr lang="en-US" sz="5400" dirty="0" err="1">
                <a:solidFill>
                  <a:srgbClr val="00B050"/>
                </a:solidFill>
              </a:rPr>
              <a:t>তা</a:t>
            </a:r>
            <a:r>
              <a:rPr lang="en-US" sz="5400" dirty="0"/>
              <a:t>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F93A7AD-3B37-44B4-84AA-36C1F8DC1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80" y="3741846"/>
            <a:ext cx="330541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09A0AE2B-7B8D-40D9-AD2A-233F2580B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627" y="3689187"/>
            <a:ext cx="367265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মুক্তিযুদ্ধ">
            <a:extLst>
              <a:ext uri="{FF2B5EF4-FFF2-40B4-BE49-F238E27FC236}">
                <a16:creationId xmlns:a16="http://schemas.microsoft.com/office/drawing/2014/main" id="{83EA1254-6DC1-445A-9C62-2A104C1FB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854" y="449154"/>
            <a:ext cx="3019425" cy="203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56345C-3CC8-4CDC-AB4C-2C55C45759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80" y="449154"/>
            <a:ext cx="3537890" cy="1967461"/>
          </a:xfrm>
          <a:prstGeom prst="rect">
            <a:avLst/>
          </a:prstGeom>
        </p:spPr>
      </p:pic>
      <p:pic>
        <p:nvPicPr>
          <p:cNvPr id="6152" name="Picture 8" descr="Image result for মুক্তিযুদ্ধ">
            <a:extLst>
              <a:ext uri="{FF2B5EF4-FFF2-40B4-BE49-F238E27FC236}">
                <a16:creationId xmlns:a16="http://schemas.microsoft.com/office/drawing/2014/main" id="{ED054319-ED8D-41AE-A310-0DF668DA7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569852"/>
            <a:ext cx="3304852" cy="184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বাংলাদেশের পতাকা">
            <a:extLst>
              <a:ext uri="{FF2B5EF4-FFF2-40B4-BE49-F238E27FC236}">
                <a16:creationId xmlns:a16="http://schemas.microsoft.com/office/drawing/2014/main" id="{AF7C7F81-C06E-4FB6-8842-8181940AC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709" y="4447045"/>
            <a:ext cx="29337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349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D4F903-E87B-4DB6-A8BD-11B0CA4B1941}"/>
              </a:ext>
            </a:extLst>
          </p:cNvPr>
          <p:cNvSpPr txBox="1"/>
          <p:nvPr/>
        </p:nvSpPr>
        <p:spPr>
          <a:xfrm>
            <a:off x="690171" y="4466164"/>
            <a:ext cx="9282659" cy="16927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/>
              <a:t>১</a:t>
            </a:r>
            <a:r>
              <a:rPr lang="bn-IN" sz="3200" b="1" dirty="0"/>
              <a:t>। গ্রামের কারা কারা মুক্তিবাহিনীতে যোগ দেয় লিখ? </a:t>
            </a:r>
          </a:p>
          <a:p>
            <a:r>
              <a:rPr lang="en-US" sz="3200" b="1" dirty="0"/>
              <a:t>২</a:t>
            </a:r>
            <a:r>
              <a:rPr lang="bn-IN" sz="3200" b="1" dirty="0"/>
              <a:t>। বুধা কেন মেলেটারী ক্যাম্পে যায় লিখ ?</a:t>
            </a:r>
            <a:endParaRPr lang="en-US" sz="3200" b="1" dirty="0"/>
          </a:p>
          <a:p>
            <a:r>
              <a:rPr lang="en-US" sz="3200" b="1" dirty="0">
                <a:solidFill>
                  <a:schemeClr val="tx1"/>
                </a:solidFill>
              </a:rPr>
              <a:t>৩।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বুধা মাটি কাটার দলে যোগ দেয় কেন?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DFC599B5-D4E4-4E72-965C-AD7985FD322D}"/>
              </a:ext>
            </a:extLst>
          </p:cNvPr>
          <p:cNvSpPr/>
          <p:nvPr/>
        </p:nvSpPr>
        <p:spPr>
          <a:xfrm>
            <a:off x="1416011" y="847955"/>
            <a:ext cx="2674961" cy="9689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/>
              <a:t>মুল্যায়ন</a:t>
            </a: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734579-E201-4FD2-AA1E-2866A2946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38" y="1357063"/>
            <a:ext cx="4216390" cy="2510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5910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F048F-DD8F-479A-A1AC-B14A0154B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522260"/>
            <a:ext cx="9278911" cy="3524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0EB8C1-8B54-4344-A809-FD443193F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22" y="1343106"/>
            <a:ext cx="3361839" cy="1870023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E2B07364-2CCB-4C82-B612-3AA0E900C28E}"/>
              </a:ext>
            </a:extLst>
          </p:cNvPr>
          <p:cNvSpPr txBox="1">
            <a:spLocks noChangeArrowheads="1"/>
          </p:cNvSpPr>
          <p:nvPr/>
        </p:nvSpPr>
        <p:spPr>
          <a:xfrm>
            <a:off x="1518122" y="5431390"/>
            <a:ext cx="8852567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>
                <a:ln/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/>
                <a:latin typeface="NikoshBAN" pitchFamily="2" charset="0"/>
                <a:cs typeface="NikoshBAN" pitchFamily="2" charset="0"/>
              </a:rPr>
              <a:t>দেশকে ভালবা</a:t>
            </a:r>
            <a:r>
              <a:rPr lang="en-US" sz="3600" b="1" dirty="0" err="1">
                <a:ln/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/>
                <a:latin typeface="NikoshBAN" pitchFamily="2" charset="0"/>
                <a:cs typeface="NikoshBAN" pitchFamily="2" charset="0"/>
              </a:rPr>
              <a:t> মাতৃভাষাকে শ্রদ্ধা ক</a:t>
            </a:r>
            <a:r>
              <a:rPr lang="en-US" sz="3600" b="1" dirty="0" err="1">
                <a:ln/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727D70-B646-4B4A-91DC-594237726F29}"/>
              </a:ext>
            </a:extLst>
          </p:cNvPr>
          <p:cNvSpPr/>
          <p:nvPr/>
        </p:nvSpPr>
        <p:spPr>
          <a:xfrm>
            <a:off x="488405" y="327443"/>
            <a:ext cx="480452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 ভালো থেকো 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79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ED60339-58B9-4A52-A8BE-A10AAF158514}"/>
              </a:ext>
            </a:extLst>
          </p:cNvPr>
          <p:cNvGrpSpPr/>
          <p:nvPr/>
        </p:nvGrpSpPr>
        <p:grpSpPr>
          <a:xfrm>
            <a:off x="1644549" y="624803"/>
            <a:ext cx="9148369" cy="5311302"/>
            <a:chOff x="1089913" y="624803"/>
            <a:chExt cx="9148369" cy="531130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03F75D-C4EC-41CC-8DB1-578CE1A0470B}"/>
                </a:ext>
              </a:extLst>
            </p:cNvPr>
            <p:cNvSpPr/>
            <p:nvPr/>
          </p:nvSpPr>
          <p:spPr>
            <a:xfrm>
              <a:off x="1389715" y="3429000"/>
              <a:ext cx="8548764" cy="2507105"/>
            </a:xfrm>
            <a:prstGeom prst="rect">
              <a:avLst/>
            </a:prstGeom>
            <a:solidFill>
              <a:srgbClr val="00B05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বুধা কি ভাবে বাঙ্কারে মাইন পুতে এসেছিল?-বিশ্লেষণ কর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id="{49FFCB55-B26B-4EDC-A8C9-A76AD15F5E53}"/>
                </a:ext>
              </a:extLst>
            </p:cNvPr>
            <p:cNvSpPr/>
            <p:nvPr/>
          </p:nvSpPr>
          <p:spPr>
            <a:xfrm>
              <a:off x="1089913" y="624803"/>
              <a:ext cx="9148369" cy="2804197"/>
            </a:xfrm>
            <a:prstGeom prst="trapezoid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9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বাড়ীর কাজ</a:t>
              </a:r>
              <a:endPara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627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86967" y="1477823"/>
            <a:ext cx="3466601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23834" y="3887777"/>
            <a:ext cx="2651760" cy="115416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দশম</a:t>
            </a:r>
          </a:p>
          <a:p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হপাঠ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DE6B91-4002-4A9B-BE65-589B7033B7E2}"/>
              </a:ext>
            </a:extLst>
          </p:cNvPr>
          <p:cNvSpPr txBox="1"/>
          <p:nvPr/>
        </p:nvSpPr>
        <p:spPr>
          <a:xfrm>
            <a:off x="759256" y="353771"/>
            <a:ext cx="10616338" cy="8915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১ম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6615A8-1071-4F10-B23B-2F1E4F8B1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82" y="2247264"/>
            <a:ext cx="3643952" cy="41266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BBED9D-AD5E-4226-86AB-DBDDA5FC8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474" y="2712202"/>
            <a:ext cx="2871319" cy="33270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1859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0CBDA96-C363-41EB-B4EA-A35817293767}"/>
              </a:ext>
            </a:extLst>
          </p:cNvPr>
          <p:cNvGrpSpPr/>
          <p:nvPr/>
        </p:nvGrpSpPr>
        <p:grpSpPr>
          <a:xfrm>
            <a:off x="521470" y="1743778"/>
            <a:ext cx="5101787" cy="4354736"/>
            <a:chOff x="3207140" y="741947"/>
            <a:chExt cx="7350234" cy="5374105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C21D2FAA-C802-4190-A347-430FB56D45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1" t="42141" r="45545" b="38623"/>
            <a:stretch/>
          </p:blipFill>
          <p:spPr bwMode="auto">
            <a:xfrm>
              <a:off x="3207140" y="827255"/>
              <a:ext cx="7350234" cy="528879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BF15297-09BD-4CC3-8151-A5133C6F8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8857" y="851870"/>
              <a:ext cx="1811124" cy="17049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13E332-A604-4A88-91FD-964568A2C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1907" y="863896"/>
              <a:ext cx="1811124" cy="17049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5B49413-2DE1-4A30-B551-A8738D69B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3477" y="778588"/>
              <a:ext cx="1811124" cy="17049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496F965-B272-444F-84FB-CB9BB65FC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384" y="815229"/>
              <a:ext cx="1102198" cy="17049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9E635FC-783A-4F8E-88BA-EB67A01C0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834" y="741947"/>
              <a:ext cx="1102199" cy="17049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A63DE3-4971-4ECE-A8E6-7EB9E2708CF3}"/>
              </a:ext>
            </a:extLst>
          </p:cNvPr>
          <p:cNvGrpSpPr/>
          <p:nvPr/>
        </p:nvGrpSpPr>
        <p:grpSpPr>
          <a:xfrm>
            <a:off x="6214451" y="2081105"/>
            <a:ext cx="4911238" cy="4076770"/>
            <a:chOff x="2007030" y="647498"/>
            <a:chExt cx="7929965" cy="556300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19E22B6-C955-4286-A191-2DC2182F7B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4" t="42389" r="41452" b="39523"/>
            <a:stretch/>
          </p:blipFill>
          <p:spPr bwMode="auto">
            <a:xfrm>
              <a:off x="2007030" y="662110"/>
              <a:ext cx="7929965" cy="554839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59F8F21-5F57-4D8E-8523-1556D67F0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0101" y="647499"/>
              <a:ext cx="2009448" cy="17049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7853B1B-CDA4-400B-96BD-A47F70344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708" y="647498"/>
              <a:ext cx="2009448" cy="17049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97031E9-E0B6-4444-9F22-0AD30949F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701" y="647499"/>
              <a:ext cx="1811124" cy="17049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A18BF9F-CA7A-41AB-B283-062843F08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624" y="662110"/>
              <a:ext cx="1607908" cy="17049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" name="Picture 2" descr="See the source image">
            <a:extLst>
              <a:ext uri="{FF2B5EF4-FFF2-40B4-BE49-F238E27FC236}">
                <a16:creationId xmlns:a16="http://schemas.microsoft.com/office/drawing/2014/main" id="{E83A26EE-A783-42E8-B623-C8CA54C5B1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2" b="13766"/>
          <a:stretch/>
        </p:blipFill>
        <p:spPr bwMode="auto">
          <a:xfrm>
            <a:off x="3538302" y="657504"/>
            <a:ext cx="6224975" cy="204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বঙ্গবন্ধুর ছবি">
            <a:extLst>
              <a:ext uri="{FF2B5EF4-FFF2-40B4-BE49-F238E27FC236}">
                <a16:creationId xmlns:a16="http://schemas.microsoft.com/office/drawing/2014/main" id="{31D24293-1671-4203-B910-42F86A21D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02" y="4352392"/>
            <a:ext cx="15716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D159C4-743D-4C76-A600-4796D8D880C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445" y="4352392"/>
            <a:ext cx="21526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6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0891" y="351297"/>
            <a:ext cx="47244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আমাদের</a:t>
            </a:r>
            <a:r>
              <a:rPr lang="en-US" sz="3200" dirty="0"/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/>
              <a:t> </a:t>
            </a:r>
            <a:r>
              <a:rPr lang="en-US" sz="3200" dirty="0" err="1"/>
              <a:t>পাঠ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286580" y="1369369"/>
            <a:ext cx="52578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কাকতাড়ুয়া</a:t>
            </a:r>
            <a:r>
              <a:rPr lang="en-US" sz="6000" dirty="0"/>
              <a:t> </a:t>
            </a:r>
            <a:r>
              <a:rPr lang="en-US" sz="4400" dirty="0" err="1"/>
              <a:t>উপন্যাস</a:t>
            </a:r>
            <a:endParaRPr lang="en-US" sz="4400" dirty="0"/>
          </a:p>
        </p:txBody>
      </p:sp>
      <p:pic>
        <p:nvPicPr>
          <p:cNvPr id="4" name="Picture 3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397" y="2649467"/>
            <a:ext cx="2743200" cy="373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6F837D4-D040-4C45-9EE6-8714F8258C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63" b="23473"/>
          <a:stretch/>
        </p:blipFill>
        <p:spPr>
          <a:xfrm>
            <a:off x="502403" y="2572107"/>
            <a:ext cx="3672629" cy="373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6CEC2B-8500-4388-8C2E-E85B0C334641}"/>
              </a:ext>
            </a:extLst>
          </p:cNvPr>
          <p:cNvSpPr txBox="1"/>
          <p:nvPr/>
        </p:nvSpPr>
        <p:spPr>
          <a:xfrm>
            <a:off x="6096000" y="2572107"/>
            <a:ext cx="253103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/>
              <a:t>   (</a:t>
            </a:r>
            <a:r>
              <a:rPr lang="en-US" sz="3200" dirty="0" err="1"/>
              <a:t>শেষ</a:t>
            </a:r>
            <a:r>
              <a:rPr lang="en-US" sz="3200" dirty="0"/>
              <a:t> </a:t>
            </a:r>
            <a:r>
              <a:rPr lang="en-US" sz="3200" dirty="0" err="1"/>
              <a:t>পর্ব</a:t>
            </a:r>
            <a:r>
              <a:rPr lang="en-US" sz="3200" dirty="0"/>
              <a:t> </a:t>
            </a:r>
            <a:r>
              <a:rPr lang="en-US" sz="3600" dirty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81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D287DE-859C-4A9B-8BAD-754D1D0F9C6C}"/>
              </a:ext>
            </a:extLst>
          </p:cNvPr>
          <p:cNvSpPr txBox="1"/>
          <p:nvPr/>
        </p:nvSpPr>
        <p:spPr>
          <a:xfrm>
            <a:off x="616527" y="3429000"/>
            <a:ext cx="933103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১।কিশোর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মুক্তিযোদ্ধাদের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 রণকৌশল ও প্রতিরোধ সম্পর্কে বলতে 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বুধা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মিলিটারী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ক্যাম্প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E0C36A-F71B-4F37-AE0E-498A40F18B30}"/>
              </a:ext>
            </a:extLst>
          </p:cNvPr>
          <p:cNvSpPr txBox="1">
            <a:spLocks/>
          </p:cNvSpPr>
          <p:nvPr/>
        </p:nvSpPr>
        <p:spPr>
          <a:xfrm>
            <a:off x="682336" y="520511"/>
            <a:ext cx="459970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08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CCF8A-ADDB-4C02-ADA3-84776FDD8B54}"/>
              </a:ext>
            </a:extLst>
          </p:cNvPr>
          <p:cNvSpPr txBox="1">
            <a:spLocks/>
          </p:cNvSpPr>
          <p:nvPr/>
        </p:nvSpPr>
        <p:spPr>
          <a:xfrm>
            <a:off x="275304" y="330365"/>
            <a:ext cx="5001492" cy="1061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BBC18485-4B3B-44F2-BD53-F3768F5DBE53}"/>
              </a:ext>
            </a:extLst>
          </p:cNvPr>
          <p:cNvSpPr/>
          <p:nvPr/>
        </p:nvSpPr>
        <p:spPr>
          <a:xfrm>
            <a:off x="503681" y="1566280"/>
            <a:ext cx="2772697" cy="12949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১৯৪৭সালের ১৪ই জুন রাজশাহীতে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 করেন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DBA85CC0-F521-41BC-8FC4-0E49834AA973}"/>
              </a:ext>
            </a:extLst>
          </p:cNvPr>
          <p:cNvSpPr/>
          <p:nvPr/>
        </p:nvSpPr>
        <p:spPr>
          <a:xfrm>
            <a:off x="8266693" y="470071"/>
            <a:ext cx="3421626" cy="14512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 পরিচয়; </a:t>
            </a:r>
          </a:p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মোশারফ হোসেন</a:t>
            </a:r>
          </a:p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মাতা;মরিয়মন্নেছা বকুল</a:t>
            </a:r>
          </a:p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পিতা-মাতার চতুর্থ সন্তান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D02ED86B-C352-4FC0-B8F4-D0587496EF10}"/>
              </a:ext>
            </a:extLst>
          </p:cNvPr>
          <p:cNvSpPr/>
          <p:nvPr/>
        </p:nvSpPr>
        <p:spPr>
          <a:xfrm>
            <a:off x="8369485" y="2163632"/>
            <a:ext cx="3421626" cy="43374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ও পাশা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 বিশ্ববিদ্যালয় থেকে সাহিত্যে সন্মান ও স্নাতকোত্তর ডিগ্রি।।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কর্মজীবন;বাংলা একাডেমিক পরিচালক। 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বর্ত্মানে লেখালেখি,নারী উন্নয়ন ওমানবোধিকার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 কাজ করছেন।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03F09113-88CA-496A-BBFE-755F894A29BD}"/>
              </a:ext>
            </a:extLst>
          </p:cNvPr>
          <p:cNvSpPr/>
          <p:nvPr/>
        </p:nvSpPr>
        <p:spPr>
          <a:xfrm>
            <a:off x="4275244" y="5140035"/>
            <a:ext cx="3795252" cy="15289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বড়দের জন্য প্রকাশিত উপন্যাস;তেত্রিশ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ছোটদের জন্য;পচিশটি  সাহিত্য রচনা করেছেন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8FA480F8-3EA7-4160-A47B-DB8B0639018B}"/>
              </a:ext>
            </a:extLst>
          </p:cNvPr>
          <p:cNvSpPr/>
          <p:nvPr/>
        </p:nvSpPr>
        <p:spPr>
          <a:xfrm>
            <a:off x="275304" y="3035219"/>
            <a:ext cx="3216043" cy="34658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tx1"/>
                </a:solidFill>
              </a:rPr>
              <a:t>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উপন্যাস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ঙ্গর নদীর গ্রেনেট, পোকামাকরের ঘর বসতি, নীল ময়ূরের যৌবন, যমুনা নদীর মুশায়েরা,ভূমি ও কুসুম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পুরুস্কার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 পদক, বাংলা একাসডেমি পুরুস্কারসহ দেশের প্রধাণ প্রধাণ  পুরুস্কার  পেয়েছেন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২০১০সালে কলকাতার বিশ্ববিদ্যালয় থেকে ডি  লিট উপাধি পান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A887CE-1A3C-4986-A2E0-5994467753AE}"/>
              </a:ext>
            </a:extLst>
          </p:cNvPr>
          <p:cNvSpPr/>
          <p:nvPr/>
        </p:nvSpPr>
        <p:spPr>
          <a:xfrm>
            <a:off x="4606412" y="4068812"/>
            <a:ext cx="2979176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সেলিনা হোসেন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8CF62F-43C6-4C9F-B2DF-133284B49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068" y="1566280"/>
            <a:ext cx="2772696" cy="22234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2495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11">
            <a:extLst>
              <a:ext uri="{FF2B5EF4-FFF2-40B4-BE49-F238E27FC236}">
                <a16:creationId xmlns:a16="http://schemas.microsoft.com/office/drawing/2014/main" id="{822C48F7-9EC8-48E6-8DC2-1F57F8F36668}"/>
              </a:ext>
            </a:extLst>
          </p:cNvPr>
          <p:cNvSpPr/>
          <p:nvPr/>
        </p:nvSpPr>
        <p:spPr>
          <a:xfrm>
            <a:off x="832869" y="370663"/>
            <a:ext cx="5791200" cy="1033272"/>
          </a:xfrm>
          <a:prstGeom prst="horizontalScroll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সেলিনা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হোসেন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রচিত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গ্রন্থাবলি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E8F4D5-83A4-4C44-AF98-B2B01A111AD6}"/>
              </a:ext>
            </a:extLst>
          </p:cNvPr>
          <p:cNvGrpSpPr/>
          <p:nvPr/>
        </p:nvGrpSpPr>
        <p:grpSpPr>
          <a:xfrm>
            <a:off x="1458373" y="1549832"/>
            <a:ext cx="8717315" cy="4775816"/>
            <a:chOff x="666508" y="1190208"/>
            <a:chExt cx="8717315" cy="5352415"/>
          </a:xfrm>
        </p:grpSpPr>
        <p:pic>
          <p:nvPicPr>
            <p:cNvPr id="2" name="Picture 1" descr="images (6).jpg">
              <a:extLst>
                <a:ext uri="{FF2B5EF4-FFF2-40B4-BE49-F238E27FC236}">
                  <a16:creationId xmlns:a16="http://schemas.microsoft.com/office/drawing/2014/main" id="{5C41118F-D27C-4EE5-8495-D4F67D3DA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6508" y="3998575"/>
              <a:ext cx="1948427" cy="24860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3" name="Picture 2" descr="images (10).jpg">
              <a:extLst>
                <a:ext uri="{FF2B5EF4-FFF2-40B4-BE49-F238E27FC236}">
                  <a16:creationId xmlns:a16="http://schemas.microsoft.com/office/drawing/2014/main" id="{3B50A9F7-6F21-46D3-A2AD-DED5F3C62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7323" y="1263947"/>
              <a:ext cx="2169924" cy="23717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4" name="Picture 3" descr="images (12).jpg">
              <a:extLst>
                <a:ext uri="{FF2B5EF4-FFF2-40B4-BE49-F238E27FC236}">
                  <a16:creationId xmlns:a16="http://schemas.microsoft.com/office/drawing/2014/main" id="{8063E7FF-2D46-4B19-81E4-6C52F253D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8724" y="1190208"/>
              <a:ext cx="1948911" cy="253365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5" name="Picture 4" descr="images (13).jpg">
              <a:extLst>
                <a:ext uri="{FF2B5EF4-FFF2-40B4-BE49-F238E27FC236}">
                  <a16:creationId xmlns:a16="http://schemas.microsoft.com/office/drawing/2014/main" id="{63971B22-EEF8-4367-BA1C-BBE4B7444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13899" y="4018498"/>
              <a:ext cx="2169924" cy="25241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6" name="Picture 5" descr="images (5).jpg">
              <a:extLst>
                <a:ext uri="{FF2B5EF4-FFF2-40B4-BE49-F238E27FC236}">
                  <a16:creationId xmlns:a16="http://schemas.microsoft.com/office/drawing/2014/main" id="{BC7C68EC-07EA-4EB7-8DCC-57D643055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71657" y="4018498"/>
              <a:ext cx="1885950" cy="25241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8" name="Picture 7" descr="images (4).jpg">
              <a:extLst>
                <a:ext uri="{FF2B5EF4-FFF2-40B4-BE49-F238E27FC236}">
                  <a16:creationId xmlns:a16="http://schemas.microsoft.com/office/drawing/2014/main" id="{6EB63568-3FEF-4C05-90F7-5CA43F1A3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66907" y="1263947"/>
              <a:ext cx="1790700" cy="24765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90350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57A15D4-4A70-4445-9126-B1393E44FFD9}"/>
              </a:ext>
            </a:extLst>
          </p:cNvPr>
          <p:cNvSpPr/>
          <p:nvPr/>
        </p:nvSpPr>
        <p:spPr>
          <a:xfrm>
            <a:off x="500495" y="2090737"/>
            <a:ext cx="3183082" cy="13716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ঢেঁকিঘর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30A4E22-FFAF-4D9B-B5C5-65448E083832}"/>
              </a:ext>
            </a:extLst>
          </p:cNvPr>
          <p:cNvSpPr/>
          <p:nvPr/>
        </p:nvSpPr>
        <p:spPr>
          <a:xfrm>
            <a:off x="8229601" y="2090737"/>
            <a:ext cx="3048000" cy="12192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ঘরে ঢেঁকি থাকে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DEA1A99-8837-410F-8ADF-80D11648A10D}"/>
              </a:ext>
            </a:extLst>
          </p:cNvPr>
          <p:cNvSpPr/>
          <p:nvPr/>
        </p:nvSpPr>
        <p:spPr>
          <a:xfrm>
            <a:off x="568902" y="4315690"/>
            <a:ext cx="3183082" cy="158634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গেরস্থ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55DDE33-31D0-463C-9B0F-7E7D7A91E60E}"/>
              </a:ext>
            </a:extLst>
          </p:cNvPr>
          <p:cNvSpPr/>
          <p:nvPr/>
        </p:nvSpPr>
        <p:spPr>
          <a:xfrm>
            <a:off x="8340436" y="4599709"/>
            <a:ext cx="3311238" cy="141446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কৃষক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9C27DB9-262B-49D7-AF0D-C4F10A9BE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62" y="4315691"/>
            <a:ext cx="3114675" cy="1714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2" name="Picture 2" descr="Image result for ঢেকি ঘর ">
            <a:extLst>
              <a:ext uri="{FF2B5EF4-FFF2-40B4-BE49-F238E27FC236}">
                <a16:creationId xmlns:a16="http://schemas.microsoft.com/office/drawing/2014/main" id="{994EF4B9-932A-43DD-AAE6-FB5E3F0BA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2" y="1961500"/>
            <a:ext cx="3048000" cy="18889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70DB052-274F-42BD-BF72-6F665CFA7AE8}"/>
              </a:ext>
            </a:extLst>
          </p:cNvPr>
          <p:cNvSpPr/>
          <p:nvPr/>
        </p:nvSpPr>
        <p:spPr>
          <a:xfrm>
            <a:off x="3851564" y="429491"/>
            <a:ext cx="4114801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 শব্দ 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0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340</Words>
  <Application>Microsoft Office PowerPoint</Application>
  <PresentationFormat>Widescreen</PresentationFormat>
  <Paragraphs>60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parvin</dc:creator>
  <cp:lastModifiedBy>Rehana parvin</cp:lastModifiedBy>
  <cp:revision>23</cp:revision>
  <dcterms:created xsi:type="dcterms:W3CDTF">2020-09-16T02:05:54Z</dcterms:created>
  <dcterms:modified xsi:type="dcterms:W3CDTF">2020-09-16T16:34:20Z</dcterms:modified>
</cp:coreProperties>
</file>