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 w="12700" cmpd="sng">
              <a:solidFill>
                <a:srgbClr val="000000"/>
              </a:solidFill>
            </a:ln>
          </a:insideV>
        </a:tcBdr>
        <a:fill>
          <a:noFill/>
        </a:fill>
      </a:tcStyle>
    </a:wholeTbl>
  </a:tblStyle>
  <a:tblStyle styleId="{E8B1032C-EA38-4F05-BA0D-38AFFFC7BED4}" styleName="Light Style 3 - Accent 6">
    <a:wholeTbl>
      <a:tcTxStyle>
        <a:fontRef idx="minor">
          <a:srgbClr val="000000"/>
        </a:fontRef>
      </a:tcTxStyle>
      <a:tcStyle>
        <a:tcBdr>
          <a:left>
            <a:ln w="12700" cmpd="sng">
              <a:solidFill>
                <a:srgbClr val="70AD47"/>
              </a:solidFill>
            </a:ln>
          </a:left>
          <a:right>
            <a:ln w="12700" cmpd="sng">
              <a:solidFill>
                <a:srgbClr val="70AD47"/>
              </a:solidFill>
            </a:ln>
          </a:right>
          <a:top>
            <a:ln w="12700" cmpd="sng">
              <a:solidFill>
                <a:srgbClr val="70AD47"/>
              </a:solidFill>
            </a:ln>
          </a:top>
          <a:bottom>
            <a:ln w="12700" cmpd="sng">
              <a:solidFill>
                <a:srgbClr val="70AD47"/>
              </a:solidFill>
            </a:ln>
          </a:bottom>
          <a:insideH>
            <a:ln w="12700" cmpd="sng">
              <a:solidFill>
                <a:srgbClr val="70AD47"/>
              </a:solidFill>
            </a:ln>
          </a:insideH>
          <a:insideV>
            <a:ln w="12700" cmpd="sng">
              <a:solidFill>
                <a:srgbClr val="70AD47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rgbClr val="70AD47">
              <a:alpha val="20000"/>
            </a:srgbClr>
          </a:solidFill>
        </a:fill>
      </a:tcStyle>
    </a:band1H>
    <a:band1V>
      <a:tcStyle>
        <a:tcBdr/>
        <a:fill>
          <a:solidFill>
            <a:srgbClr val="70AD47">
              <a:alpha val="20000"/>
            </a:srgb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rgbClr val="70AD47"/>
              </a:solidFill>
            </a:ln>
          </a:top>
        </a:tcBdr>
        <a:fill>
          <a:noFill/>
        </a:fill>
      </a:tcStyle>
    </a:lastRow>
    <a:firstRow>
      <a:tcTxStyle b="on"/>
      <a:tcStyle>
        <a:tcBdr>
          <a:top>
            <a:ln w="25400" cmpd="sng">
              <a:solidFill>
                <a:srgbClr val="70AD47"/>
              </a:solidFill>
            </a:ln>
          </a:top>
        </a:tcBdr>
        <a:fill>
          <a:noFill/>
        </a:fill>
      </a:tcStyle>
    </a:firstRow>
  </a:tblStyle>
  <a:tblStyle styleId="{BC89EF96-8CEA-46FF-86C4-4CE0E7609803}" styleName="Light Style 3 - Accent 1">
    <a:wholeTbl>
      <a:tcTxStyle>
        <a:fontRef idx="minor">
          <a:srgbClr val="000000"/>
        </a:fontRef>
      </a:tcTxStyle>
      <a:tcStyle>
        <a:tcBdr>
          <a:left>
            <a:ln w="12700" cmpd="sng">
              <a:solidFill>
                <a:srgbClr val="5B9BD5"/>
              </a:solidFill>
            </a:ln>
          </a:left>
          <a:right>
            <a:ln w="12700" cmpd="sng">
              <a:solidFill>
                <a:srgbClr val="5B9BD5"/>
              </a:solidFill>
            </a:ln>
          </a:right>
          <a:top>
            <a:ln w="12700" cmpd="sng">
              <a:solidFill>
                <a:srgbClr val="5B9BD5"/>
              </a:solidFill>
            </a:ln>
          </a:top>
          <a:bottom>
            <a:ln w="12700" cmpd="sng">
              <a:solidFill>
                <a:srgbClr val="5B9BD5"/>
              </a:solidFill>
            </a:ln>
          </a:bottom>
          <a:insideH>
            <a:ln w="12700" cmpd="sng">
              <a:solidFill>
                <a:srgbClr val="5B9BD5"/>
              </a:solidFill>
            </a:ln>
          </a:insideH>
          <a:insideV>
            <a:ln w="12700" cmpd="sng">
              <a:solidFill>
                <a:srgbClr val="5B9BD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rgbClr val="5B9BD5">
              <a:alpha val="20000"/>
            </a:srgbClr>
          </a:solidFill>
        </a:fill>
      </a:tcStyle>
    </a:band1H>
    <a:band1V>
      <a:tcStyle>
        <a:tcBdr/>
        <a:fill>
          <a:solidFill>
            <a:srgbClr val="5B9BD5">
              <a:alpha val="20000"/>
            </a:srgb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rgbClr val="5B9BD5"/>
              </a:solidFill>
            </a:ln>
          </a:top>
        </a:tcBdr>
        <a:fill>
          <a:noFill/>
        </a:fill>
      </a:tcStyle>
    </a:lastRow>
    <a:firstRow>
      <a:tcTxStyle b="on"/>
      <a:tcStyle>
        <a:tcBdr>
          <a:top>
            <a:ln w="25400" cmpd="sng">
              <a:solidFill>
                <a:srgbClr val="5B9BD5"/>
              </a:solidFill>
            </a:ln>
          </a:top>
        </a:tcBdr>
        <a:fill>
          <a:noFill/>
        </a:fill>
      </a:tcStyle>
    </a:firstRow>
  </a:tblStyle>
  <a:tblStyle styleId="{F5AB1C69-6EDB-4FF4-983F-18BD219EF323}" styleName="Medium Style 2 - Accent 3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A5A5A5">
              <a:tint val="20000"/>
            </a:srgbClr>
          </a:solidFill>
        </a:fill>
      </a:tcStyle>
    </a:wholeTbl>
    <a:band1H>
      <a:tcStyle>
        <a:tcBdr/>
        <a:fill>
          <a:solidFill>
            <a:srgbClr val="A5A5A5">
              <a:tint val="40000"/>
            </a:srgbClr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A5A5A5">
              <a:tint val="40000"/>
            </a:srgb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rgbClr val="000000"/>
      </a:tcTxStyle>
      <a:tcStyle>
        <a:tcBdr/>
        <a:fill>
          <a:solidFill>
            <a:srgbClr val="A5A5A5"/>
          </a:solidFill>
        </a:fill>
      </a:tcStyle>
    </a:lastCol>
    <a:firstCol>
      <a:tcTxStyle b="on">
        <a:fontRef idx="minor">
          <a:srgbClr val="000000"/>
        </a:fontRef>
        <a:srgbClr val="000000"/>
      </a:tcTxStyle>
      <a:tcStyle>
        <a:tcBdr/>
        <a:fill>
          <a:solidFill>
            <a:srgbClr val="A5A5A5"/>
          </a:solidFill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top>
            <a:ln w="38100" cmpd="sng">
              <a:solidFill>
                <a:srgbClr val="FFFFFF"/>
              </a:solidFill>
            </a:ln>
          </a:top>
        </a:tcBdr>
        <a:fill>
          <a:solidFill>
            <a:srgbClr val="A5A5A5"/>
          </a:solidFill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top>
            <a:ln w="38100" cmpd="sng">
              <a:solidFill>
                <a:srgbClr val="FFFFFF"/>
              </a:solidFill>
            </a:ln>
          </a:top>
        </a:tcBdr>
        <a:fill>
          <a:solidFill>
            <a:srgbClr val="A5A5A5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9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tableStyles" Target="tableStyle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6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/>
              <a:t>Click to edit Master title style</a:t>
            </a:r>
            <a:endParaRPr dirty="0" lang="en-US"/>
          </a:p>
        </p:txBody>
      </p:sp>
      <p:sp>
        <p:nvSpPr>
          <p:cNvPr id="1048704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/>
              <a:t>Click to edit Master subtitle style</a:t>
            </a:r>
            <a:endParaRPr dirty="0" lang="en-US"/>
          </a:p>
        </p:txBody>
      </p:sp>
      <p:sp>
        <p:nvSpPr>
          <p:cNvPr id="10487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2020/9/16</a:t>
            </a:fld>
            <a:endParaRPr altLang="en-US" lang="zh-CN"/>
          </a:p>
        </p:txBody>
      </p:sp>
      <p:sp>
        <p:nvSpPr>
          <p:cNvPr id="10487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/>
              <a:t>Click to edit Master title style</a:t>
            </a:r>
            <a:endParaRPr dirty="0" lang="en-US"/>
          </a:p>
        </p:txBody>
      </p:sp>
      <p:sp>
        <p:nvSpPr>
          <p:cNvPr id="10487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  <a:endParaRPr dirty="0" lang="en-US"/>
          </a:p>
        </p:txBody>
      </p:sp>
      <p:sp>
        <p:nvSpPr>
          <p:cNvPr id="10487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2020/9/16</a:t>
            </a:fld>
            <a:endParaRPr altLang="en-US" lang="zh-CN"/>
          </a:p>
        </p:txBody>
      </p:sp>
      <p:sp>
        <p:nvSpPr>
          <p:cNvPr id="10487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/>
              <a:t>Click to edit Master title style</a:t>
            </a:r>
            <a:endParaRPr dirty="0" lang="en-US"/>
          </a:p>
        </p:txBody>
      </p:sp>
      <p:sp>
        <p:nvSpPr>
          <p:cNvPr id="10487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  <a:endParaRPr dirty="0" lang="en-US"/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2020/9/16</a:t>
            </a:fld>
            <a:endParaRPr altLang="en-US" lang="zh-CN"/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/>
              <a:t>Click to edit Master title style</a:t>
            </a:r>
            <a:endParaRPr dirty="0" lang="en-US"/>
          </a:p>
        </p:txBody>
      </p:sp>
      <p:sp>
        <p:nvSpPr>
          <p:cNvPr id="104871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  <a:endParaRPr dirty="0" lang="en-US"/>
          </a:p>
        </p:txBody>
      </p:sp>
      <p:sp>
        <p:nvSpPr>
          <p:cNvPr id="10487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2020/9/16</a:t>
            </a:fld>
            <a:endParaRPr altLang="en-US" lang="zh-CN"/>
          </a:p>
        </p:txBody>
      </p:sp>
      <p:sp>
        <p:nvSpPr>
          <p:cNvPr id="10487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/>
              <a:t>Click to edit Master title style</a:t>
            </a:r>
            <a:endParaRPr dirty="0" lang="en-US"/>
          </a:p>
        </p:txBody>
      </p:sp>
      <p:sp>
        <p:nvSpPr>
          <p:cNvPr id="104873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/>
              <a:t>Click to edit Master text styles</a:t>
            </a:r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2020/9/16</a:t>
            </a:fld>
            <a:endParaRPr altLang="en-US" lang="zh-CN"/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/>
              <a:t>Click to edit Master title style</a:t>
            </a:r>
            <a:endParaRPr dirty="0" lang="en-US"/>
          </a:p>
        </p:txBody>
      </p:sp>
      <p:sp>
        <p:nvSpPr>
          <p:cNvPr id="104873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  <a:endParaRPr dirty="0" lang="en-US"/>
          </a:p>
        </p:txBody>
      </p:sp>
      <p:sp>
        <p:nvSpPr>
          <p:cNvPr id="104874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  <a:endParaRPr dirty="0" lang="en-US"/>
          </a:p>
        </p:txBody>
      </p:sp>
      <p:sp>
        <p:nvSpPr>
          <p:cNvPr id="10487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2020/9/16</a:t>
            </a:fld>
            <a:endParaRPr altLang="en-US" lang="zh-CN"/>
          </a:p>
        </p:txBody>
      </p:sp>
      <p:sp>
        <p:nvSpPr>
          <p:cNvPr id="10487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/>
              <a:t>Click to edit Master title style</a:t>
            </a:r>
            <a:endParaRPr dirty="0" lang="en-US"/>
          </a:p>
        </p:txBody>
      </p:sp>
      <p:sp>
        <p:nvSpPr>
          <p:cNvPr id="104874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/>
              <a:t>Click to edit Master text styles</a:t>
            </a:r>
          </a:p>
        </p:txBody>
      </p:sp>
      <p:sp>
        <p:nvSpPr>
          <p:cNvPr id="104874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  <a:endParaRPr dirty="0" lang="en-US"/>
          </a:p>
        </p:txBody>
      </p:sp>
      <p:sp>
        <p:nvSpPr>
          <p:cNvPr id="10487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/>
              <a:t>Click to edit Master text styles</a:t>
            </a:r>
          </a:p>
        </p:txBody>
      </p:sp>
      <p:sp>
        <p:nvSpPr>
          <p:cNvPr id="104874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  <a:endParaRPr dirty="0" lang="en-US"/>
          </a:p>
        </p:txBody>
      </p:sp>
      <p:sp>
        <p:nvSpPr>
          <p:cNvPr id="104874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2020/9/16</a:t>
            </a:fld>
            <a:endParaRPr altLang="en-US" lang="zh-CN"/>
          </a:p>
        </p:txBody>
      </p:sp>
      <p:sp>
        <p:nvSpPr>
          <p:cNvPr id="104875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5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/>
              <a:t>Click to edit Master title style</a:t>
            </a:r>
            <a:endParaRPr dirty="0" lang="en-US"/>
          </a:p>
        </p:txBody>
      </p:sp>
      <p:sp>
        <p:nvSpPr>
          <p:cNvPr id="104870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2020/9/16</a:t>
            </a:fld>
            <a:endParaRPr altLang="en-US" lang="zh-CN"/>
          </a:p>
        </p:txBody>
      </p:sp>
      <p:sp>
        <p:nvSpPr>
          <p:cNvPr id="10487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2020/9/16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/>
              <a:t>Click to edit Master title style</a:t>
            </a:r>
            <a:endParaRPr dirty="0" lang="en-US"/>
          </a:p>
        </p:txBody>
      </p:sp>
      <p:sp>
        <p:nvSpPr>
          <p:cNvPr id="104875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  <a:endParaRPr dirty="0" lang="en-US"/>
          </a:p>
        </p:txBody>
      </p:sp>
      <p:sp>
        <p:nvSpPr>
          <p:cNvPr id="104875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/>
              <a:t>Click to edit Master text styles</a:t>
            </a:r>
          </a:p>
        </p:txBody>
      </p:sp>
      <p:sp>
        <p:nvSpPr>
          <p:cNvPr id="10487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2020/9/16</a:t>
            </a:fld>
            <a:endParaRPr altLang="en-US" lang="zh-CN"/>
          </a:p>
        </p:txBody>
      </p:sp>
      <p:sp>
        <p:nvSpPr>
          <p:cNvPr id="10487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/>
              <a:t>Click to edit Master title style</a:t>
            </a:r>
            <a:endParaRPr dirty="0" lang="en-US"/>
          </a:p>
        </p:txBody>
      </p:sp>
      <p:sp>
        <p:nvSpPr>
          <p:cNvPr id="104872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/>
              <a:t>Click icon to add picture</a:t>
            </a:r>
            <a:endParaRPr dirty="0" lang="en-US"/>
          </a:p>
        </p:txBody>
      </p:sp>
      <p:sp>
        <p:nvSpPr>
          <p:cNvPr id="104872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/>
              <a:t>Click to edit Master text styles</a:t>
            </a:r>
          </a:p>
        </p:txBody>
      </p:sp>
      <p:sp>
        <p:nvSpPr>
          <p:cNvPr id="10487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2020/9/16</a:t>
            </a:fld>
            <a:endParaRPr altLang="en-US" lang="zh-CN"/>
          </a:p>
        </p:txBody>
      </p:sp>
      <p:sp>
        <p:nvSpPr>
          <p:cNvPr id="10487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2020/9/16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31.jpe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slideLayout" Target="../slideLayouts/slideLayout7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55.jpeg"/><Relationship Id="rId3" Type="http://schemas.openxmlformats.org/officeDocument/2006/relationships/slideLayout" Target="../slideLayouts/slideLayout7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56.jpeg"/><Relationship Id="rId3" Type="http://schemas.openxmlformats.org/officeDocument/2006/relationships/image" Target="../media/image57.jpeg"/><Relationship Id="rId4" Type="http://schemas.openxmlformats.org/officeDocument/2006/relationships/slideLayout" Target="../slideLayouts/slideLayout7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58.jpeg"/><Relationship Id="rId3" Type="http://schemas.openxmlformats.org/officeDocument/2006/relationships/image" Target="../media/image59.jpeg"/><Relationship Id="rId4" Type="http://schemas.openxmlformats.org/officeDocument/2006/relationships/slideLayout" Target="../slideLayouts/slideLayout7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60.jpeg"/><Relationship Id="rId3" Type="http://schemas.openxmlformats.org/officeDocument/2006/relationships/image" Target="../media/image61.jpeg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image" Target="../media/image64.jpeg"/><Relationship Id="rId3" Type="http://schemas.openxmlformats.org/officeDocument/2006/relationships/slideLayout" Target="../slideLayouts/slideLayout7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3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213912"/>
            <a:ext cx="8727668" cy="656785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75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59828" y="167828"/>
            <a:ext cx="9153415" cy="6522342"/>
          </a:xfrm>
          <a:prstGeom prst="rect"/>
        </p:spPr>
      </p:pic>
      <p:sp>
        <p:nvSpPr>
          <p:cNvPr id="1048593" name="TextBox 1048618"/>
          <p:cNvSpPr txBox="1"/>
          <p:nvPr/>
        </p:nvSpPr>
        <p:spPr>
          <a:xfrm>
            <a:off x="1801992" y="1268498"/>
            <a:ext cx="4939010" cy="624839"/>
          </a:xfrm>
          <a:prstGeom prst="rect"/>
        </p:spPr>
        <p:txBody>
          <a:bodyPr rtlCol="0" wrap="square">
            <a:spAutoFit/>
          </a:bodyPr>
          <a:p>
            <a:r>
              <a:rPr b="1" sz="3600" lang="en-US">
                <a:solidFill>
                  <a:srgbClr val="800000"/>
                </a:solidFill>
              </a:rPr>
              <a:t>1.We are not farmer,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594" name="TextBox 1048619"/>
          <p:cNvSpPr txBox="1"/>
          <p:nvPr/>
        </p:nvSpPr>
        <p:spPr>
          <a:xfrm>
            <a:off x="2014169" y="4964661"/>
            <a:ext cx="4000000" cy="6248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3600" lang="en-US" u="sng">
                <a:solidFill>
                  <a:srgbClr val="008000"/>
                </a:solidFill>
              </a:rPr>
              <a:t>are we?</a:t>
            </a:r>
            <a:endParaRPr sz="2800"/>
          </a:p>
        </p:txBody>
      </p:sp>
      <p:pic>
        <p:nvPicPr>
          <p:cNvPr id="2097157" name="Picture 2097155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801992" y="2229343"/>
            <a:ext cx="4212177" cy="239931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  <p:bldP spid="10485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77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70758"/>
            <a:ext cx="9206474" cy="6787241"/>
          </a:xfrm>
          <a:prstGeom prst="rect"/>
        </p:spPr>
      </p:pic>
      <p:sp>
        <p:nvSpPr>
          <p:cNvPr id="1048597" name="TextBox 1048620"/>
          <p:cNvSpPr txBox="1"/>
          <p:nvPr/>
        </p:nvSpPr>
        <p:spPr>
          <a:xfrm>
            <a:off x="816713" y="393394"/>
            <a:ext cx="7397065" cy="561340"/>
          </a:xfrm>
          <a:prstGeom prst="rect"/>
        </p:spPr>
        <p:txBody>
          <a:bodyPr rtlCol="0" wrap="square">
            <a:spAutoFit/>
          </a:bodyPr>
          <a:p>
            <a:r>
              <a:rPr b="1" sz="3100" lang="en-US">
                <a:solidFill>
                  <a:srgbClr val="0000FF"/>
                </a:solidFill>
              </a:rPr>
              <a:t>We don't have many students,------?</a:t>
            </a:r>
            <a:endParaRPr b="1" sz="3100" lang="en-GB">
              <a:solidFill>
                <a:srgbClr val="0000FF"/>
              </a:solidFill>
            </a:endParaRPr>
          </a:p>
        </p:txBody>
      </p:sp>
      <p:sp>
        <p:nvSpPr>
          <p:cNvPr id="1048598" name="TextBox 1048621"/>
          <p:cNvSpPr txBox="1"/>
          <p:nvPr/>
        </p:nvSpPr>
        <p:spPr>
          <a:xfrm>
            <a:off x="2052755" y="5230621"/>
            <a:ext cx="2744253" cy="675640"/>
          </a:xfrm>
          <a:prstGeom prst="rect"/>
        </p:spPr>
        <p:txBody>
          <a:bodyPr rtlCol="0" wrap="square">
            <a:spAutoFit/>
          </a:bodyPr>
          <a:p>
            <a:r>
              <a:rPr b="1" sz="3900" lang="en-US" u="sng">
                <a:solidFill>
                  <a:srgbClr val="800000"/>
                </a:solidFill>
              </a:rPr>
              <a:t>do we?</a:t>
            </a:r>
            <a:endParaRPr b="1" sz="3900" lang="en-GB" u="sng">
              <a:solidFill>
                <a:srgbClr val="800000"/>
              </a:solidFill>
            </a:endParaRPr>
          </a:p>
        </p:txBody>
      </p:sp>
      <p:pic>
        <p:nvPicPr>
          <p:cNvPr id="2097160" name="Picture 2097156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33068" y="1739044"/>
            <a:ext cx="4371149" cy="284101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  <p:bldP spid="10485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097179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9995" y="203589"/>
            <a:ext cx="8584011" cy="6450820"/>
          </a:xfrm>
          <a:prstGeom prst="rect"/>
        </p:spPr>
      </p:pic>
      <p:sp>
        <p:nvSpPr>
          <p:cNvPr id="1048610" name="TextBox 1048622"/>
          <p:cNvSpPr txBox="1"/>
          <p:nvPr/>
        </p:nvSpPr>
        <p:spPr>
          <a:xfrm>
            <a:off x="429316" y="755404"/>
            <a:ext cx="7837000" cy="1031239"/>
          </a:xfrm>
          <a:prstGeom prst="rect"/>
        </p:spPr>
        <p:txBody>
          <a:bodyPr rtlCol="0" wrap="square">
            <a:spAutoFit/>
          </a:bodyPr>
          <a:p>
            <a:r>
              <a:rPr b="1" sz="3100" lang="en-US">
                <a:solidFill>
                  <a:srgbClr val="800000"/>
                </a:solidFill>
              </a:rPr>
              <a:t>Among these three sentences ,we get a similarity.</a:t>
            </a:r>
            <a:endParaRPr b="1" sz="3100" lang="en-GB">
              <a:solidFill>
                <a:srgbClr val="800000"/>
              </a:solidFill>
            </a:endParaRPr>
          </a:p>
        </p:txBody>
      </p:sp>
      <p:sp>
        <p:nvSpPr>
          <p:cNvPr id="1048611" name="TextBox 1048623"/>
          <p:cNvSpPr txBox="1"/>
          <p:nvPr/>
        </p:nvSpPr>
        <p:spPr>
          <a:xfrm>
            <a:off x="572000" y="2014274"/>
            <a:ext cx="8112224" cy="569387"/>
          </a:xfrm>
          <a:prstGeom prst="rect"/>
        </p:spPr>
        <p:txBody>
          <a:bodyPr rtlCol="0" wrap="square">
            <a:spAutoFit/>
          </a:bodyPr>
          <a:p>
            <a:r>
              <a:rPr b="1" sz="3100" lang="en-US">
                <a:solidFill>
                  <a:srgbClr val="0000FF"/>
                </a:solidFill>
              </a:rPr>
              <a:t>In every sentence</a:t>
            </a:r>
            <a:r>
              <a:rPr b="1" sz="3100" lang="en-GB">
                <a:solidFill>
                  <a:srgbClr val="0000FF"/>
                </a:solidFill>
              </a:rPr>
              <a:t>,</a:t>
            </a:r>
            <a:r>
              <a:rPr b="1" sz="3100" lang="en-US">
                <a:solidFill>
                  <a:srgbClr val="0000FF"/>
                </a:solidFill>
              </a:rPr>
              <a:t> we get helping verb+ not</a:t>
            </a:r>
            <a:endParaRPr b="1" sz="3100" lang="en-GB">
              <a:solidFill>
                <a:srgbClr val="0000FF"/>
              </a:solidFill>
            </a:endParaRPr>
          </a:p>
        </p:txBody>
      </p:sp>
      <p:sp>
        <p:nvSpPr>
          <p:cNvPr id="1048612" name="TextBox 1048624"/>
          <p:cNvSpPr txBox="1"/>
          <p:nvPr/>
        </p:nvSpPr>
        <p:spPr>
          <a:xfrm>
            <a:off x="628111" y="2918460"/>
            <a:ext cx="2526686" cy="561340"/>
          </a:xfrm>
          <a:prstGeom prst="rect"/>
        </p:spPr>
        <p:txBody>
          <a:bodyPr rtlCol="0" wrap="square">
            <a:spAutoFit/>
          </a:bodyPr>
          <a:p>
            <a:r>
              <a:rPr b="1" sz="3300" lang="en-US">
                <a:solidFill>
                  <a:srgbClr val="008000"/>
                </a:solidFill>
              </a:rPr>
              <a:t>If we get </a:t>
            </a:r>
            <a:endParaRPr b="1" sz="3300" lang="en-GB">
              <a:solidFill>
                <a:srgbClr val="008000"/>
              </a:solidFill>
            </a:endParaRPr>
          </a:p>
        </p:txBody>
      </p:sp>
      <p:sp>
        <p:nvSpPr>
          <p:cNvPr id="1048613" name="TextBox 1048625"/>
          <p:cNvSpPr txBox="1"/>
          <p:nvPr/>
        </p:nvSpPr>
        <p:spPr>
          <a:xfrm>
            <a:off x="946428" y="3613219"/>
            <a:ext cx="5222627" cy="586740"/>
          </a:xfrm>
          <a:prstGeom prst="rect"/>
        </p:spPr>
        <p:txBody>
          <a:bodyPr rtlCol="0" wrap="square">
            <a:spAutoFit/>
          </a:bodyPr>
          <a:p>
            <a:r>
              <a:rPr b="1" sz="3500" lang="en-US">
                <a:solidFill>
                  <a:srgbClr val="008000"/>
                </a:solidFill>
              </a:rPr>
              <a:t>We should write</a:t>
            </a:r>
            <a:endParaRPr b="1" sz="3500" lang="en-GB">
              <a:solidFill>
                <a:srgbClr val="008000"/>
              </a:solidFill>
            </a:endParaRPr>
          </a:p>
        </p:txBody>
      </p:sp>
      <p:sp>
        <p:nvSpPr>
          <p:cNvPr id="1048614" name="TextBox 1048626"/>
          <p:cNvSpPr txBox="1"/>
          <p:nvPr/>
        </p:nvSpPr>
        <p:spPr>
          <a:xfrm>
            <a:off x="2343266" y="4333378"/>
            <a:ext cx="5137271" cy="1082040"/>
          </a:xfrm>
          <a:prstGeom prst="rect"/>
        </p:spPr>
        <p:txBody>
          <a:bodyPr rtlCol="0" wrap="square">
            <a:spAutoFit/>
          </a:bodyPr>
          <a:p>
            <a:r>
              <a:rPr b="1" sz="3300" lang="en-US">
                <a:solidFill>
                  <a:srgbClr val="0000FF"/>
                </a:solidFill>
              </a:rPr>
              <a:t>helping verb+pronoun of subject+?</a:t>
            </a:r>
            <a:endParaRPr b="1" sz="3300" lang="en-GB">
              <a:solidFill>
                <a:srgbClr val="0000FF"/>
              </a:solidFill>
            </a:endParaRPr>
          </a:p>
        </p:txBody>
      </p:sp>
      <p:sp>
        <p:nvSpPr>
          <p:cNvPr id="1048615" name="TextBox 1048627"/>
          <p:cNvSpPr txBox="1"/>
          <p:nvPr/>
        </p:nvSpPr>
        <p:spPr>
          <a:xfrm>
            <a:off x="2939063" y="2918459"/>
            <a:ext cx="4388369" cy="586740"/>
          </a:xfrm>
          <a:prstGeom prst="rect"/>
        </p:spPr>
        <p:txBody>
          <a:bodyPr rtlCol="0" wrap="square">
            <a:spAutoFit/>
          </a:bodyPr>
          <a:p>
            <a:r>
              <a:rPr b="1" sz="3400" lang="en-US">
                <a:solidFill>
                  <a:srgbClr val="800000"/>
                </a:solidFill>
              </a:rPr>
              <a:t>helping verb+ not</a:t>
            </a:r>
            <a:endParaRPr b="1" sz="3400" lang="en-GB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36" tmFilter="0, 0; .2, .5; .8, .5; 1, 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7"/>
                                        <p:tgtEl>
                                          <p:spTgt spid="1048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0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41" tmFilter="0, 0; .2, .5; .8, .5; 1, 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2"/>
                                        <p:tgtEl>
                                          <p:spTgt spid="10486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4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46" tmFilter="0, 0; .2, .5; .8, .5; 1, 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7"/>
                                        <p:tgtEl>
                                          <p:spTgt spid="1048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50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51" tmFilter="0, 0; .2, .5; .8, .5; 1, 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2"/>
                                        <p:tgtEl>
                                          <p:spTgt spid="10486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5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56" tmFilter="0, 0; .2, .5; .8, .5; 1, 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7"/>
                                        <p:tgtEl>
                                          <p:spTgt spid="1048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60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61" tmFilter="0, 0; .2, .5; .8, .5; 1, 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2"/>
                                        <p:tgtEl>
                                          <p:spTgt spid="10486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/>
      <p:bldP spid="1048611" grpId="0"/>
      <p:bldP spid="1048612" grpId="0"/>
      <p:bldP spid="1048613" grpId="0"/>
      <p:bldP spid="1048614" grpId="0"/>
      <p:bldP spid="1048614" grpId="1"/>
      <p:bldP spid="1048614" grpId="2"/>
      <p:bldP spid="1048614" grpId="3"/>
      <p:bldP spid="1048615" grpId="0"/>
      <p:bldP spid="1048615" grpId="1"/>
      <p:bldP spid="1048615" grpId="2"/>
      <p:bldP spid="1048615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097180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4754">
            <a:off x="140069" y="89433"/>
            <a:ext cx="8989639" cy="6679135"/>
          </a:xfrm>
          <a:prstGeom prst="rect"/>
        </p:spPr>
      </p:pic>
      <p:sp>
        <p:nvSpPr>
          <p:cNvPr id="1048616" name="Ribbon: Curved and Tilted Up 1048603"/>
          <p:cNvSpPr/>
          <p:nvPr/>
        </p:nvSpPr>
        <p:spPr>
          <a:xfrm>
            <a:off x="760252" y="319327"/>
            <a:ext cx="8105523" cy="1372394"/>
          </a:xfrm>
          <a:prstGeom prst="ellipseRibbon2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400" lang="en-US">
                <a:solidFill>
                  <a:srgbClr val="FFFFFF"/>
                </a:solidFill>
              </a:rPr>
              <a:t>Let' Practise</a:t>
            </a:r>
          </a:p>
        </p:txBody>
      </p:sp>
      <p:pic>
        <p:nvPicPr>
          <p:cNvPr id="2097171" name="Picture 2097158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831333" y="1691720"/>
            <a:ext cx="5043189" cy="341070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097182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9557" y="182706"/>
            <a:ext cx="8884887" cy="6582076"/>
          </a:xfrm>
          <a:prstGeom prst="rect"/>
        </p:spPr>
      </p:pic>
      <p:sp>
        <p:nvSpPr>
          <p:cNvPr id="1048617" name="TextBox 1048629"/>
          <p:cNvSpPr txBox="1"/>
          <p:nvPr/>
        </p:nvSpPr>
        <p:spPr>
          <a:xfrm>
            <a:off x="932627" y="1137240"/>
            <a:ext cx="6886837" cy="789940"/>
          </a:xfrm>
          <a:prstGeom prst="rect"/>
        </p:spPr>
        <p:txBody>
          <a:bodyPr rtlCol="0" wrap="square">
            <a:spAutoFit/>
          </a:bodyPr>
          <a:p>
            <a:r>
              <a:rPr b="1" dirty="0" sz="4700" lang="en-US">
                <a:solidFill>
                  <a:srgbClr val="0000FF"/>
                </a:solidFill>
              </a:rPr>
              <a:t>1.He is not solvent,-------?</a:t>
            </a:r>
            <a:endParaRPr sz="2800" lang="en-GB">
              <a:solidFill>
                <a:srgbClr val="0000FF"/>
              </a:solidFill>
            </a:endParaRPr>
          </a:p>
        </p:txBody>
      </p:sp>
      <p:sp>
        <p:nvSpPr>
          <p:cNvPr id="1048618" name="TextBox 1048630"/>
          <p:cNvSpPr txBox="1"/>
          <p:nvPr/>
        </p:nvSpPr>
        <p:spPr>
          <a:xfrm>
            <a:off x="1997942" y="5045112"/>
            <a:ext cx="4000000" cy="751839"/>
          </a:xfrm>
          <a:prstGeom prst="rect"/>
        </p:spPr>
        <p:txBody>
          <a:bodyPr rtlCol="0" wrap="square">
            <a:spAutoFit/>
          </a:bodyPr>
          <a:p>
            <a:r>
              <a:rPr b="1" sz="4400" lang="en-US" u="sng">
                <a:solidFill>
                  <a:srgbClr val="800000"/>
                </a:solidFill>
              </a:rPr>
              <a:t>is he?</a:t>
            </a:r>
            <a:endParaRPr b="1" sz="4400" lang="en-GB" u="sng">
              <a:solidFill>
                <a:srgbClr val="800000"/>
              </a:solidFill>
            </a:endParaRPr>
          </a:p>
        </p:txBody>
      </p:sp>
      <p:pic>
        <p:nvPicPr>
          <p:cNvPr id="2097173" name="Picture 2097183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37488" y="1830595"/>
            <a:ext cx="5520906" cy="319508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097184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37249" y="176743"/>
            <a:ext cx="8669502" cy="6588037"/>
          </a:xfrm>
          <a:prstGeom prst="rect"/>
        </p:spPr>
      </p:pic>
      <p:sp>
        <p:nvSpPr>
          <p:cNvPr id="1048619" name="TextBox 1048631"/>
          <p:cNvSpPr txBox="1"/>
          <p:nvPr/>
        </p:nvSpPr>
        <p:spPr>
          <a:xfrm>
            <a:off x="450905" y="337768"/>
            <a:ext cx="8089629" cy="586740"/>
          </a:xfrm>
          <a:prstGeom prst="rect"/>
        </p:spPr>
        <p:txBody>
          <a:bodyPr rtlCol="0" wrap="square">
            <a:spAutoFit/>
          </a:bodyPr>
          <a:p>
            <a:r>
              <a:rPr b="1" dirty="0" sz="3400" lang="en-US">
                <a:solidFill>
                  <a:srgbClr val="0000FF"/>
                </a:solidFill>
              </a:rPr>
              <a:t>2.He is not suitable for this job--------?</a:t>
            </a:r>
            <a:endParaRPr sz="3400" lang="en-GB">
              <a:solidFill>
                <a:srgbClr val="0000FF"/>
              </a:solidFill>
            </a:endParaRPr>
          </a:p>
        </p:txBody>
      </p:sp>
      <p:sp>
        <p:nvSpPr>
          <p:cNvPr id="1048620" name="TextBox 1048632"/>
          <p:cNvSpPr txBox="1"/>
          <p:nvPr/>
        </p:nvSpPr>
        <p:spPr>
          <a:xfrm>
            <a:off x="2572000" y="3219450"/>
            <a:ext cx="4000000" cy="650240"/>
          </a:xfrm>
          <a:prstGeom prst="rect"/>
        </p:spPr>
        <p:txBody>
          <a:bodyPr rtlCol="0" wrap="square">
            <a:spAutoFit/>
          </a:bodyPr>
          <a:p>
            <a:r>
              <a:rPr b="1" sz="3900" lang="en-US" u="sng">
                <a:solidFill>
                  <a:srgbClr val="800000"/>
                </a:solidFill>
              </a:rPr>
              <a:t>is he?</a:t>
            </a:r>
            <a:endParaRPr b="1" sz="3900" lang="en-GB" u="sng">
              <a:solidFill>
                <a:srgbClr val="800000"/>
              </a:solidFill>
            </a:endParaRPr>
          </a:p>
        </p:txBody>
      </p:sp>
      <p:pic>
        <p:nvPicPr>
          <p:cNvPr id="2097175" name="Picture 2097185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546477" y="924507"/>
            <a:ext cx="3898482" cy="222739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/>
      <p:bldP spid="10486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097186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9687" y="130660"/>
            <a:ext cx="8760249" cy="6596681"/>
          </a:xfrm>
          <a:prstGeom prst="rect"/>
        </p:spPr>
      </p:pic>
      <p:sp>
        <p:nvSpPr>
          <p:cNvPr id="1048621" name="TextBox 1048633"/>
          <p:cNvSpPr txBox="1"/>
          <p:nvPr/>
        </p:nvSpPr>
        <p:spPr>
          <a:xfrm>
            <a:off x="436202" y="123857"/>
            <a:ext cx="8361320" cy="637540"/>
          </a:xfrm>
          <a:prstGeom prst="rect"/>
        </p:spPr>
        <p:txBody>
          <a:bodyPr rtlCol="0" wrap="square">
            <a:spAutoFit/>
          </a:bodyPr>
          <a:p>
            <a:r>
              <a:rPr b="1" dirty="0" sz="3700" lang="en-US">
                <a:solidFill>
                  <a:srgbClr val="0000FF"/>
                </a:solidFill>
              </a:rPr>
              <a:t>3.Ratul is not a good student--------------?</a:t>
            </a:r>
            <a:endParaRPr sz="3700" lang="en-GB">
              <a:solidFill>
                <a:srgbClr val="0000FF"/>
              </a:solidFill>
            </a:endParaRPr>
          </a:p>
        </p:txBody>
      </p:sp>
      <p:sp>
        <p:nvSpPr>
          <p:cNvPr id="1048622" name="TextBox 1048634"/>
          <p:cNvSpPr txBox="1"/>
          <p:nvPr/>
        </p:nvSpPr>
        <p:spPr>
          <a:xfrm>
            <a:off x="2006608" y="4703033"/>
            <a:ext cx="2123793" cy="624839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3600" lang="en-US" u="sng">
                <a:solidFill>
                  <a:srgbClr val="800000"/>
                </a:solidFill>
              </a:rPr>
              <a:t>is he?</a:t>
            </a:r>
            <a:endParaRPr b="1" sz="3600" lang="en-GB" u="sng">
              <a:solidFill>
                <a:srgbClr val="800000"/>
              </a:solidFill>
            </a:endParaRPr>
          </a:p>
        </p:txBody>
      </p:sp>
      <p:pic>
        <p:nvPicPr>
          <p:cNvPr id="2097177" name="Picture 2097187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29288" y="1070908"/>
            <a:ext cx="4779034" cy="332261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/>
      <p:bldP spid="10486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1048635"/>
          <p:cNvSpPr txBox="1"/>
          <p:nvPr/>
        </p:nvSpPr>
        <p:spPr>
          <a:xfrm>
            <a:off x="263158" y="308570"/>
            <a:ext cx="8613388" cy="637540"/>
          </a:xfrm>
          <a:prstGeom prst="rect"/>
        </p:spPr>
        <p:txBody>
          <a:bodyPr rtlCol="0" wrap="square">
            <a:spAutoFit/>
          </a:bodyPr>
          <a:p>
            <a:r>
              <a:rPr b="1" dirty="0" sz="3700" lang="en-US">
                <a:solidFill>
                  <a:srgbClr val="0000FF"/>
                </a:solidFill>
              </a:rPr>
              <a:t>4.We need not go to Cox's bazar-----------?</a:t>
            </a:r>
            <a:endParaRPr sz="3700" lang="en-GB">
              <a:solidFill>
                <a:srgbClr val="0000FF"/>
              </a:solidFill>
            </a:endParaRPr>
          </a:p>
        </p:txBody>
      </p:sp>
      <p:sp>
        <p:nvSpPr>
          <p:cNvPr id="1048624" name="TextBox 1048636"/>
          <p:cNvSpPr txBox="1"/>
          <p:nvPr/>
        </p:nvSpPr>
        <p:spPr>
          <a:xfrm>
            <a:off x="1673556" y="5304269"/>
            <a:ext cx="6812193" cy="688339"/>
          </a:xfrm>
          <a:prstGeom prst="rect"/>
        </p:spPr>
        <p:txBody>
          <a:bodyPr rtlCol="0" wrap="square">
            <a:spAutoFit/>
          </a:bodyPr>
          <a:p>
            <a:r>
              <a:rPr b="1" sz="4000" lang="en-US" u="sng">
                <a:solidFill>
                  <a:srgbClr val="800000"/>
                </a:solidFill>
              </a:rPr>
              <a:t>need we?</a:t>
            </a:r>
            <a:endParaRPr b="1" sz="4000" lang="en-GB" u="sng">
              <a:solidFill>
                <a:srgbClr val="800000"/>
              </a:solidFill>
            </a:endParaRPr>
          </a:p>
        </p:txBody>
      </p:sp>
      <p:pic>
        <p:nvPicPr>
          <p:cNvPr id="2097178" name="Picture 2097188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18206" y="946110"/>
            <a:ext cx="5862112" cy="404524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097189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6690" y="184477"/>
            <a:ext cx="8850618" cy="6543131"/>
          </a:xfrm>
          <a:prstGeom prst="rect"/>
        </p:spPr>
      </p:pic>
      <p:sp>
        <p:nvSpPr>
          <p:cNvPr id="1048625" name="TextBox 1048637"/>
          <p:cNvSpPr txBox="1"/>
          <p:nvPr/>
        </p:nvSpPr>
        <p:spPr>
          <a:xfrm>
            <a:off x="1604031" y="333155"/>
            <a:ext cx="6325869" cy="1310640"/>
          </a:xfrm>
          <a:prstGeom prst="rect"/>
        </p:spPr>
        <p:txBody>
          <a:bodyPr rtlCol="0" wrap="square">
            <a:spAutoFit/>
          </a:bodyPr>
          <a:p>
            <a:r>
              <a:rPr b="1" dirty="0" sz="4100" lang="en-US">
                <a:solidFill>
                  <a:srgbClr val="0000FF"/>
                </a:solidFill>
              </a:rPr>
              <a:t>5.Traffic Jam is not out of control------------?</a:t>
            </a:r>
            <a:endParaRPr sz="2800" lang="en-GB">
              <a:solidFill>
                <a:srgbClr val="0000FF"/>
              </a:solidFill>
            </a:endParaRPr>
          </a:p>
        </p:txBody>
      </p:sp>
      <p:sp>
        <p:nvSpPr>
          <p:cNvPr id="1048626" name="TextBox 1048638"/>
          <p:cNvSpPr txBox="1"/>
          <p:nvPr/>
        </p:nvSpPr>
        <p:spPr>
          <a:xfrm>
            <a:off x="2571999" y="5889395"/>
            <a:ext cx="6094854" cy="769441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4400" lang="en-US" u="sng">
                <a:solidFill>
                  <a:srgbClr val="800000"/>
                </a:solidFill>
              </a:rPr>
              <a:t>is </a:t>
            </a:r>
            <a:r>
              <a:rPr b="1" sz="4400" lang="en-GB" u="sng">
                <a:solidFill>
                  <a:srgbClr val="800000"/>
                </a:solidFill>
              </a:rPr>
              <a:t>it</a:t>
            </a:r>
            <a:r>
              <a:rPr b="1" sz="4400" lang="en-US" u="sng">
                <a:solidFill>
                  <a:srgbClr val="800000"/>
                </a:solidFill>
              </a:rPr>
              <a:t>?</a:t>
            </a:r>
            <a:endParaRPr b="1" sz="4400" lang="en-GB" u="sng">
              <a:solidFill>
                <a:srgbClr val="800000"/>
              </a:solidFill>
            </a:endParaRPr>
          </a:p>
        </p:txBody>
      </p:sp>
      <p:pic>
        <p:nvPicPr>
          <p:cNvPr id="2097180" name="Picture 2097190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984075" y="1974435"/>
            <a:ext cx="5175849" cy="290913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/>
      <p:bldP spid="10486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097191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46660" y="193092"/>
            <a:ext cx="8650678" cy="6511149"/>
          </a:xfrm>
          <a:prstGeom prst="rect"/>
        </p:spPr>
      </p:pic>
      <p:sp>
        <p:nvSpPr>
          <p:cNvPr id="1048627" name="TextBox 1048639"/>
          <p:cNvSpPr txBox="1"/>
          <p:nvPr/>
        </p:nvSpPr>
        <p:spPr>
          <a:xfrm>
            <a:off x="431653" y="367574"/>
            <a:ext cx="3192537" cy="586740"/>
          </a:xfrm>
          <a:prstGeom prst="rect"/>
        </p:spPr>
        <p:txBody>
          <a:bodyPr rtlCol="0" wrap="square">
            <a:spAutoFit/>
          </a:bodyPr>
          <a:p>
            <a:r>
              <a:rPr b="1" sz="3500" lang="en-US">
                <a:solidFill>
                  <a:srgbClr val="0000FF"/>
                </a:solidFill>
              </a:rPr>
              <a:t>Instead of </a:t>
            </a:r>
            <a:endParaRPr b="1" sz="3500" lang="en-GB">
              <a:solidFill>
                <a:srgbClr val="0000FF"/>
              </a:solidFill>
            </a:endParaRPr>
          </a:p>
        </p:txBody>
      </p:sp>
      <p:sp>
        <p:nvSpPr>
          <p:cNvPr id="1048628" name="TextBox 1048640"/>
          <p:cNvSpPr txBox="1"/>
          <p:nvPr/>
        </p:nvSpPr>
        <p:spPr>
          <a:xfrm>
            <a:off x="5845696" y="367574"/>
            <a:ext cx="2829747" cy="586740"/>
          </a:xfrm>
          <a:prstGeom prst="rect"/>
        </p:spPr>
        <p:txBody>
          <a:bodyPr rtlCol="0" wrap="square">
            <a:spAutoFit/>
          </a:bodyPr>
          <a:p>
            <a:r>
              <a:rPr b="1" sz="3500" lang="en-US">
                <a:solidFill>
                  <a:srgbClr val="800000"/>
                </a:solidFill>
              </a:rPr>
              <a:t>we may get</a:t>
            </a:r>
            <a:endParaRPr b="1" sz="3500" lang="en-GB">
              <a:solidFill>
                <a:srgbClr val="800000"/>
              </a:solidFill>
            </a:endParaRPr>
          </a:p>
        </p:txBody>
      </p:sp>
      <p:sp>
        <p:nvSpPr>
          <p:cNvPr id="1048629" name="TextBox 1048641"/>
          <p:cNvSpPr txBox="1"/>
          <p:nvPr/>
        </p:nvSpPr>
        <p:spPr>
          <a:xfrm>
            <a:off x="2738544" y="367574"/>
            <a:ext cx="2421467" cy="624839"/>
          </a:xfrm>
          <a:prstGeom prst="rect"/>
        </p:spPr>
        <p:txBody>
          <a:bodyPr rtlCol="0" wrap="square">
            <a:spAutoFit/>
          </a:bodyPr>
          <a:p>
            <a:r>
              <a:rPr b="1" sz="3700" lang="en-US">
                <a:solidFill>
                  <a:srgbClr val="008000"/>
                </a:solidFill>
              </a:rPr>
              <a:t>not</a:t>
            </a:r>
            <a:endParaRPr b="1" sz="3700" lang="en-GB">
              <a:solidFill>
                <a:srgbClr val="008000"/>
              </a:solidFill>
            </a:endParaRPr>
          </a:p>
        </p:txBody>
      </p:sp>
      <p:sp>
        <p:nvSpPr>
          <p:cNvPr id="1048630" name="TextBox 1048642"/>
          <p:cNvSpPr txBox="1"/>
          <p:nvPr/>
        </p:nvSpPr>
        <p:spPr>
          <a:xfrm>
            <a:off x="431652" y="1562411"/>
            <a:ext cx="6968279" cy="1569660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800000"/>
                </a:solidFill>
              </a:rPr>
              <a:t>no,never,none, nobody,</a:t>
            </a:r>
            <a:r>
              <a:rPr b="1" sz="3200" lang="en-GB">
                <a:solidFill>
                  <a:srgbClr val="800000"/>
                </a:solidFill>
              </a:rPr>
              <a:t>no one</a:t>
            </a:r>
            <a:r>
              <a:rPr b="1" sz="3200" lang="en-US">
                <a:solidFill>
                  <a:srgbClr val="800000"/>
                </a:solidFill>
              </a:rPr>
              <a:t> nothing,seldom, scarcely, hardly,rarely,few, little</a:t>
            </a:r>
            <a:endParaRPr b="1" sz="3200" lang="en-GB">
              <a:solidFill>
                <a:srgbClr val="800000"/>
              </a:solidFill>
            </a:endParaRPr>
          </a:p>
        </p:txBody>
      </p:sp>
      <p:sp>
        <p:nvSpPr>
          <p:cNvPr id="1048631" name="TextBox 1048643"/>
          <p:cNvSpPr txBox="1"/>
          <p:nvPr/>
        </p:nvSpPr>
        <p:spPr>
          <a:xfrm>
            <a:off x="591638" y="3671649"/>
            <a:ext cx="7011495" cy="1577340"/>
          </a:xfrm>
          <a:prstGeom prst="rect"/>
        </p:spPr>
        <p:txBody>
          <a:bodyPr rtlCol="0" wrap="square">
            <a:spAutoFit/>
          </a:bodyPr>
          <a:p>
            <a:r>
              <a:rPr b="1" sz="3300" lang="en-US">
                <a:solidFill>
                  <a:srgbClr val="0000FF"/>
                </a:solidFill>
              </a:rPr>
              <a:t>If we get any of these words in a sentence ,we should not write not for tag Question.</a:t>
            </a:r>
            <a:endParaRPr b="1" sz="3300" lang="en-GB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7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4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2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4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7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5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2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5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7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/>
      <p:bldP spid="1048628" grpId="0"/>
      <p:bldP spid="1048629" grpId="0"/>
      <p:bldP spid="1048629" grpId="1"/>
      <p:bldP spid="1048629" grpId="2"/>
      <p:bldP spid="1048629" grpId="3"/>
      <p:bldP spid="1048630" grpId="0"/>
      <p:bldP spid="1048630" grpId="1"/>
      <p:bldP spid="1048630" grpId="2"/>
      <p:bldP spid="1048630" grpId="3"/>
      <p:bldP spid="10486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225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5285" y="0"/>
            <a:ext cx="8873431" cy="6806077"/>
          </a:xfrm>
          <a:prstGeom prst="rect"/>
        </p:spPr>
      </p:pic>
      <p:sp>
        <p:nvSpPr>
          <p:cNvPr id="1048601" name="TextBox 1048600"/>
          <p:cNvSpPr txBox="1"/>
          <p:nvPr/>
        </p:nvSpPr>
        <p:spPr>
          <a:xfrm>
            <a:off x="1231563" y="0"/>
            <a:ext cx="7777153" cy="21488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13800" lang="en-US">
                <a:solidFill>
                  <a:srgbClr val="C00000"/>
                </a:solidFill>
              </a:rPr>
              <a:t>Welcome</a:t>
            </a:r>
            <a:endParaRPr sz="13800" lang="en-GB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097192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319375" y="247402"/>
            <a:ext cx="9144000" cy="6858000"/>
          </a:xfrm>
          <a:prstGeom prst="rect"/>
        </p:spPr>
      </p:pic>
      <p:sp>
        <p:nvSpPr>
          <p:cNvPr id="1048632" name="TextBox 1048644"/>
          <p:cNvSpPr txBox="1"/>
          <p:nvPr/>
        </p:nvSpPr>
        <p:spPr>
          <a:xfrm>
            <a:off x="1985166" y="353513"/>
            <a:ext cx="4000000" cy="769441"/>
          </a:xfrm>
          <a:prstGeom prst="rect"/>
        </p:spPr>
        <p:txBody>
          <a:bodyPr rtlCol="0" wrap="square">
            <a:spAutoFit/>
          </a:bodyPr>
          <a:p>
            <a:r>
              <a:rPr b="1" sz="4400" lang="en-US">
                <a:solidFill>
                  <a:srgbClr val="800000"/>
                </a:solidFill>
              </a:rPr>
              <a:t>Let's practise</a:t>
            </a:r>
            <a:endParaRPr b="1" sz="4400" lang="en-GB">
              <a:solidFill>
                <a:srgbClr val="800000"/>
              </a:solidFill>
            </a:endParaRPr>
          </a:p>
        </p:txBody>
      </p:sp>
      <p:sp>
        <p:nvSpPr>
          <p:cNvPr id="1048633" name="TextBox 1048645"/>
          <p:cNvSpPr txBox="1"/>
          <p:nvPr/>
        </p:nvSpPr>
        <p:spPr>
          <a:xfrm>
            <a:off x="280530" y="1207315"/>
            <a:ext cx="6044814" cy="535940"/>
          </a:xfrm>
          <a:prstGeom prst="rect"/>
        </p:spPr>
        <p:txBody>
          <a:bodyPr rtlCol="0" wrap="square">
            <a:spAutoFit/>
          </a:bodyPr>
          <a:p>
            <a:r>
              <a:rPr b="1" sz="3000" lang="en-US">
                <a:solidFill>
                  <a:srgbClr val="0000FF"/>
                </a:solidFill>
              </a:rPr>
              <a:t>No one can deny his roots,----------?</a:t>
            </a:r>
            <a:endParaRPr b="1" sz="3000" lang="en-GB">
              <a:solidFill>
                <a:srgbClr val="0000FF"/>
              </a:solidFill>
            </a:endParaRPr>
          </a:p>
        </p:txBody>
      </p:sp>
      <p:sp>
        <p:nvSpPr>
          <p:cNvPr id="1048634" name="TextBox 1048646"/>
          <p:cNvSpPr txBox="1"/>
          <p:nvPr/>
        </p:nvSpPr>
        <p:spPr>
          <a:xfrm>
            <a:off x="392986" y="1653194"/>
            <a:ext cx="1991577" cy="599440"/>
          </a:xfrm>
          <a:prstGeom prst="rect"/>
        </p:spPr>
        <p:txBody>
          <a:bodyPr rtlCol="0" wrap="square">
            <a:spAutoFit/>
          </a:bodyPr>
          <a:p>
            <a:r>
              <a:rPr b="1" sz="3500" lang="en-US" u="sng">
                <a:solidFill>
                  <a:srgbClr val="800000"/>
                </a:solidFill>
              </a:rPr>
              <a:t>can he?</a:t>
            </a:r>
            <a:endParaRPr b="1" sz="3500" lang="en-GB" u="sng">
              <a:solidFill>
                <a:srgbClr val="800000"/>
              </a:solidFill>
            </a:endParaRPr>
          </a:p>
        </p:txBody>
      </p:sp>
      <p:sp>
        <p:nvSpPr>
          <p:cNvPr id="1048635" name="TextBox 1048647"/>
          <p:cNvSpPr txBox="1"/>
          <p:nvPr/>
        </p:nvSpPr>
        <p:spPr>
          <a:xfrm>
            <a:off x="392986" y="2952877"/>
            <a:ext cx="5964068" cy="561340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800000"/>
                </a:solidFill>
              </a:rPr>
              <a:t>He seldom goes to school,--------?</a:t>
            </a:r>
            <a:endParaRPr b="1" sz="3200" lang="en-GB">
              <a:solidFill>
                <a:srgbClr val="800000"/>
              </a:solidFill>
            </a:endParaRPr>
          </a:p>
        </p:txBody>
      </p:sp>
      <p:sp>
        <p:nvSpPr>
          <p:cNvPr id="1048636" name="TextBox 1048648"/>
          <p:cNvSpPr txBox="1"/>
          <p:nvPr/>
        </p:nvSpPr>
        <p:spPr>
          <a:xfrm>
            <a:off x="6847633" y="4469139"/>
            <a:ext cx="2296366" cy="586740"/>
          </a:xfrm>
          <a:prstGeom prst="rect"/>
        </p:spPr>
        <p:txBody>
          <a:bodyPr rtlCol="0" wrap="square">
            <a:spAutoFit/>
          </a:bodyPr>
          <a:p>
            <a:r>
              <a:rPr b="1" sz="3400" lang="en-US" u="sng">
                <a:solidFill>
                  <a:srgbClr val="0000FF"/>
                </a:solidFill>
              </a:rPr>
              <a:t>does he?</a:t>
            </a:r>
            <a:endParaRPr b="1" sz="3400" lang="en-GB" u="sng">
              <a:solidFill>
                <a:srgbClr val="0000FF"/>
              </a:solidFill>
            </a:endParaRPr>
          </a:p>
        </p:txBody>
      </p:sp>
      <p:pic>
        <p:nvPicPr>
          <p:cNvPr id="2097183" name="Picture 2097193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949707" y="3463417"/>
            <a:ext cx="3701759" cy="2345144"/>
          </a:xfrm>
          <a:prstGeom prst="rect"/>
        </p:spPr>
      </p:pic>
      <p:pic>
        <p:nvPicPr>
          <p:cNvPr id="2097184" name="Picture 2097194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389269" y="139256"/>
            <a:ext cx="2172791" cy="252198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3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8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3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id="5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8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3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3" grpId="0"/>
      <p:bldP spid="1048634" grpId="0"/>
      <p:bldP spid="1048635" grpId="0"/>
      <p:bldP spid="10486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2097195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72827"/>
            <a:ext cx="9080540" cy="6546762"/>
          </a:xfrm>
          <a:prstGeom prst="rect"/>
        </p:spPr>
      </p:pic>
      <p:sp>
        <p:nvSpPr>
          <p:cNvPr id="1048637" name="TextBox 1048649"/>
          <p:cNvSpPr txBox="1"/>
          <p:nvPr/>
        </p:nvSpPr>
        <p:spPr>
          <a:xfrm>
            <a:off x="0" y="320183"/>
            <a:ext cx="3763447" cy="510540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800000"/>
                </a:solidFill>
              </a:rPr>
              <a:t>He has few coins,-------?</a:t>
            </a:r>
            <a:endParaRPr b="1" sz="2800" lang="en-GB">
              <a:solidFill>
                <a:srgbClr val="800000"/>
              </a:solidFill>
            </a:endParaRPr>
          </a:p>
        </p:txBody>
      </p:sp>
      <p:sp>
        <p:nvSpPr>
          <p:cNvPr id="1048638" name="TextBox 1048650"/>
          <p:cNvSpPr txBox="1"/>
          <p:nvPr/>
        </p:nvSpPr>
        <p:spPr>
          <a:xfrm>
            <a:off x="5906480" y="320182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b="1" sz="2800" lang="en-US" u="sng">
                <a:solidFill>
                  <a:srgbClr val="0000FF"/>
                </a:solidFill>
              </a:rPr>
              <a:t>has he?</a:t>
            </a:r>
            <a:endParaRPr b="1" sz="2800" lang="en-GB" u="sng">
              <a:solidFill>
                <a:srgbClr val="0000FF"/>
              </a:solidFill>
            </a:endParaRPr>
          </a:p>
        </p:txBody>
      </p:sp>
      <p:sp>
        <p:nvSpPr>
          <p:cNvPr id="1048639" name="TextBox 1048651"/>
          <p:cNvSpPr txBox="1"/>
          <p:nvPr/>
        </p:nvSpPr>
        <p:spPr>
          <a:xfrm>
            <a:off x="142789" y="3428999"/>
            <a:ext cx="6615724" cy="510540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00FF"/>
                </a:solidFill>
              </a:rPr>
              <a:t>There is little water in the jar----------?</a:t>
            </a:r>
            <a:endParaRPr b="1" sz="2800" lang="en-GB">
              <a:solidFill>
                <a:srgbClr val="0000FF"/>
              </a:solidFill>
            </a:endParaRPr>
          </a:p>
        </p:txBody>
      </p:sp>
      <p:sp>
        <p:nvSpPr>
          <p:cNvPr id="1048640" name="TextBox 1048652"/>
          <p:cNvSpPr txBox="1"/>
          <p:nvPr/>
        </p:nvSpPr>
        <p:spPr>
          <a:xfrm>
            <a:off x="6417576" y="3519884"/>
            <a:ext cx="2512449" cy="510540"/>
          </a:xfrm>
          <a:prstGeom prst="rect"/>
        </p:spPr>
        <p:txBody>
          <a:bodyPr rtlCol="0" wrap="square">
            <a:spAutoFit/>
          </a:bodyPr>
          <a:p>
            <a:r>
              <a:rPr b="1" sz="2800" lang="en-US" u="sng">
                <a:solidFill>
                  <a:srgbClr val="800000"/>
                </a:solidFill>
              </a:rPr>
              <a:t>is there?</a:t>
            </a:r>
            <a:endParaRPr b="1" sz="2800" lang="en-GB" u="sng">
              <a:solidFill>
                <a:srgbClr val="800000"/>
              </a:solidFill>
            </a:endParaRPr>
          </a:p>
        </p:txBody>
      </p:sp>
      <p:pic>
        <p:nvPicPr>
          <p:cNvPr id="2097186" name="Picture 2097196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61619" y="830722"/>
            <a:ext cx="5244860" cy="2540360"/>
          </a:xfrm>
          <a:prstGeom prst="rect"/>
        </p:spPr>
      </p:pic>
      <p:pic>
        <p:nvPicPr>
          <p:cNvPr id="2097187" name="Picture 2097197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084312" y="3931656"/>
            <a:ext cx="4399472" cy="2541903"/>
          </a:xfrm>
          <a:prstGeom prst="rect"/>
        </p:spPr>
      </p:pic>
    </p:spTree>
  </p:cSld>
  <p:clrMapOvr>
    <a:masterClrMapping/>
  </p:clrMapOvr>
  <p:transition spd="slow">
    <p:wheel spokes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/>
      <p:bldP spid="1048638" grpId="0"/>
      <p:bldP spid="1048639" grpId="0"/>
      <p:bldP spid="10486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Picture 2097198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6649" y="146572"/>
            <a:ext cx="8812165" cy="6618945"/>
          </a:xfrm>
          <a:prstGeom prst="rect"/>
        </p:spPr>
      </p:pic>
      <p:sp>
        <p:nvSpPr>
          <p:cNvPr id="1048641" name="TextBox 1048653"/>
          <p:cNvSpPr txBox="1"/>
          <p:nvPr/>
        </p:nvSpPr>
        <p:spPr>
          <a:xfrm>
            <a:off x="1988931" y="146571"/>
            <a:ext cx="6484585" cy="586740"/>
          </a:xfrm>
          <a:prstGeom prst="rect"/>
          <a:solidFill>
            <a:srgbClr val="000000"/>
          </a:solidFill>
        </p:spPr>
        <p:txBody>
          <a:bodyPr rtlCol="0" wrap="square">
            <a:spAutoFit/>
          </a:bodyPr>
          <a:p>
            <a:r>
              <a:rPr b="1" sz="3500" lang="en-US">
                <a:solidFill>
                  <a:srgbClr val="FFFFFF"/>
                </a:solidFill>
              </a:rPr>
              <a:t>Notice the following sentences</a:t>
            </a:r>
            <a:endParaRPr b="1" sz="3500" lang="en-GB">
              <a:solidFill>
                <a:srgbClr val="FFFFFF"/>
              </a:solidFill>
            </a:endParaRPr>
          </a:p>
        </p:txBody>
      </p:sp>
      <p:sp>
        <p:nvSpPr>
          <p:cNvPr id="1048642" name="TextBox 1048654"/>
          <p:cNvSpPr txBox="1"/>
          <p:nvPr/>
        </p:nvSpPr>
        <p:spPr>
          <a:xfrm>
            <a:off x="2126190" y="864194"/>
            <a:ext cx="4329808" cy="510540"/>
          </a:xfrm>
          <a:prstGeom prst="rect"/>
        </p:spPr>
        <p:txBody>
          <a:bodyPr rtlCol="0" wrap="square">
            <a:spAutoFit/>
          </a:bodyPr>
          <a:p>
            <a:r>
              <a:rPr b="1" sz="3000" lang="en-US">
                <a:solidFill>
                  <a:srgbClr val="0000FF"/>
                </a:solidFill>
              </a:rPr>
              <a:t>Love your country,------?</a:t>
            </a:r>
            <a:endParaRPr b="1" sz="3000" lang="en-GB">
              <a:solidFill>
                <a:srgbClr val="0000FF"/>
              </a:solidFill>
            </a:endParaRPr>
          </a:p>
        </p:txBody>
      </p:sp>
      <p:sp>
        <p:nvSpPr>
          <p:cNvPr id="1048643" name="TextBox 1048655"/>
          <p:cNvSpPr txBox="1"/>
          <p:nvPr/>
        </p:nvSpPr>
        <p:spPr>
          <a:xfrm>
            <a:off x="1787281" y="3200773"/>
            <a:ext cx="4000000" cy="561340"/>
          </a:xfrm>
          <a:prstGeom prst="rect"/>
        </p:spPr>
        <p:txBody>
          <a:bodyPr rtlCol="0" wrap="square">
            <a:spAutoFit/>
          </a:bodyPr>
          <a:p>
            <a:r>
              <a:rPr b="1" sz="3100" lang="en-US">
                <a:solidFill>
                  <a:srgbClr val="0000FF"/>
                </a:solidFill>
              </a:rPr>
              <a:t>Go to school,-----------?</a:t>
            </a:r>
            <a:endParaRPr b="1" sz="3100" lang="en-GB">
              <a:solidFill>
                <a:srgbClr val="0000FF"/>
              </a:solidFill>
            </a:endParaRPr>
          </a:p>
        </p:txBody>
      </p:sp>
      <p:sp>
        <p:nvSpPr>
          <p:cNvPr id="1048644" name="TextBox 1048656"/>
          <p:cNvSpPr txBox="1"/>
          <p:nvPr/>
        </p:nvSpPr>
        <p:spPr>
          <a:xfrm>
            <a:off x="5992910" y="3200772"/>
            <a:ext cx="2480605" cy="561340"/>
          </a:xfrm>
          <a:prstGeom prst="rect"/>
        </p:spPr>
        <p:txBody>
          <a:bodyPr rtlCol="0" wrap="square">
            <a:spAutoFit/>
          </a:bodyPr>
          <a:p>
            <a:r>
              <a:rPr b="1" sz="3200" lang="en-US" u="sng">
                <a:solidFill>
                  <a:srgbClr val="800000"/>
                </a:solidFill>
              </a:rPr>
              <a:t>won't you?</a:t>
            </a:r>
            <a:endParaRPr b="1" sz="3200" lang="en-GB" u="sng">
              <a:solidFill>
                <a:srgbClr val="800000"/>
              </a:solidFill>
            </a:endParaRPr>
          </a:p>
        </p:txBody>
      </p:sp>
      <p:sp>
        <p:nvSpPr>
          <p:cNvPr id="1048645" name="TextBox 1048657"/>
          <p:cNvSpPr txBox="1"/>
          <p:nvPr/>
        </p:nvSpPr>
        <p:spPr>
          <a:xfrm>
            <a:off x="6455997" y="864193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b="1" sz="3000" lang="en-US" u="sng">
                <a:solidFill>
                  <a:srgbClr val="800000"/>
                </a:solidFill>
              </a:rPr>
              <a:t>won't you?</a:t>
            </a:r>
            <a:endParaRPr b="1" sz="3000" lang="en-GB" u="sng">
              <a:solidFill>
                <a:srgbClr val="800000"/>
              </a:solidFill>
            </a:endParaRPr>
          </a:p>
        </p:txBody>
      </p:sp>
      <p:sp>
        <p:nvSpPr>
          <p:cNvPr id="1048646" name="TextBox 1048658"/>
          <p:cNvSpPr txBox="1"/>
          <p:nvPr/>
        </p:nvSpPr>
        <p:spPr>
          <a:xfrm>
            <a:off x="1032946" y="5792619"/>
            <a:ext cx="1911969" cy="586740"/>
          </a:xfrm>
          <a:prstGeom prst="rect"/>
        </p:spPr>
        <p:txBody>
          <a:bodyPr rtlCol="0" wrap="square">
            <a:spAutoFit/>
          </a:bodyPr>
          <a:p>
            <a:r>
              <a:rPr b="1" sz="3500" lang="en-US">
                <a:solidFill>
                  <a:srgbClr val="000000"/>
                </a:solidFill>
              </a:rPr>
              <a:t>Rule:</a:t>
            </a:r>
            <a:endParaRPr b="1" sz="3500" lang="en-GB">
              <a:solidFill>
                <a:srgbClr val="000000"/>
              </a:solidFill>
            </a:endParaRPr>
          </a:p>
        </p:txBody>
      </p:sp>
      <p:sp>
        <p:nvSpPr>
          <p:cNvPr id="1048647" name="TextBox 1048659"/>
          <p:cNvSpPr txBox="1"/>
          <p:nvPr/>
        </p:nvSpPr>
        <p:spPr>
          <a:xfrm>
            <a:off x="2292231" y="5792618"/>
            <a:ext cx="4559537" cy="561340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0000FF"/>
                </a:solidFill>
              </a:rPr>
              <a:t>Main verb+Extension=</a:t>
            </a:r>
            <a:endParaRPr b="1" sz="3200" lang="en-GB">
              <a:solidFill>
                <a:srgbClr val="0000FF"/>
              </a:solidFill>
            </a:endParaRPr>
          </a:p>
        </p:txBody>
      </p:sp>
      <p:sp>
        <p:nvSpPr>
          <p:cNvPr id="1048648" name="TextBox 1048660"/>
          <p:cNvSpPr txBox="1"/>
          <p:nvPr/>
        </p:nvSpPr>
        <p:spPr>
          <a:xfrm>
            <a:off x="6455998" y="5792618"/>
            <a:ext cx="4000000" cy="586740"/>
          </a:xfrm>
          <a:prstGeom prst="rect"/>
        </p:spPr>
        <p:txBody>
          <a:bodyPr rtlCol="0" wrap="square">
            <a:spAutoFit/>
          </a:bodyPr>
          <a:p>
            <a:r>
              <a:rPr b="1" sz="3300" lang="en-US" u="sng">
                <a:solidFill>
                  <a:srgbClr val="800000"/>
                </a:solidFill>
              </a:rPr>
              <a:t>won't you?</a:t>
            </a:r>
            <a:endParaRPr b="1" sz="3300" lang="en-GB" u="sng">
              <a:solidFill>
                <a:srgbClr val="800000"/>
              </a:solidFill>
            </a:endParaRPr>
          </a:p>
        </p:txBody>
      </p:sp>
      <p:pic>
        <p:nvPicPr>
          <p:cNvPr id="2097189" name="Picture 2097199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297974" y="3848235"/>
            <a:ext cx="3694936" cy="1944384"/>
          </a:xfrm>
          <a:prstGeom prst="rect"/>
        </p:spPr>
      </p:pic>
      <p:pic>
        <p:nvPicPr>
          <p:cNvPr id="2097190" name="Picture 2097200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561281" y="1415079"/>
            <a:ext cx="3498516" cy="184641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5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5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5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5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5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68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69" tmFilter="0, 0; .2, .5; .8, .5; 1, 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0"/>
                                        <p:tgtEl>
                                          <p:spTgt spid="10486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73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74" tmFilter="0, 0; .2, .5; .8, .5; 1, 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5"/>
                                        <p:tgtEl>
                                          <p:spTgt spid="10486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6">
                      <p:stCondLst>
                        <p:cond delay="indefinite"/>
                      </p:stCondLst>
                      <p:childTnLst>
                        <p:par>
                          <p:cTn fill="hold" id="77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78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79" tmFilter="0, 0; .2, .5; .8, .5; 1, 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0"/>
                                        <p:tgtEl>
                                          <p:spTgt spid="10486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83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84" tmFilter="0, 0; .2, .5; .8, .5; 1, 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5"/>
                                        <p:tgtEl>
                                          <p:spTgt spid="10486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>
                      <p:stCondLst>
                        <p:cond delay="indefinite"/>
                      </p:stCondLst>
                      <p:childTnLst>
                        <p:par>
                          <p:cTn fill="hold" id="87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88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89" tmFilter="0, 0; .2, .5; .8, .5; 1, 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0"/>
                                        <p:tgtEl>
                                          <p:spTgt spid="10486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93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94" tmFilter="0, 0; .2, .5; .8, .5; 1, 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5"/>
                                        <p:tgtEl>
                                          <p:spTgt spid="10486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grpId="4" id="98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99" tmFilter="0, 0; .2, .5; .8, .5; 1, 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0"/>
                                        <p:tgtEl>
                                          <p:spTgt spid="10486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grpId="4" id="103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04" tmFilter="0, 0; .2, .5; .8, .5; 1, 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5"/>
                                        <p:tgtEl>
                                          <p:spTgt spid="10486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6">
                      <p:stCondLst>
                        <p:cond delay="indefinite"/>
                      </p:stCondLst>
                      <p:childTnLst>
                        <p:par>
                          <p:cTn fill="hold" id="107">
                            <p:stCondLst>
                              <p:cond delay="0"/>
                            </p:stCondLst>
                            <p:childTnLst>
                              <p:par>
                                <p:cTn fill="hold" grpId="5" id="108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09" tmFilter="0, 0; .2, .5; .8, .5; 1, 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10"/>
                                        <p:tgtEl>
                                          <p:spTgt spid="10486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grpId="5" id="113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14" tmFilter="0, 0; .2, .5; .8, .5; 1, 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15"/>
                                        <p:tgtEl>
                                          <p:spTgt spid="10486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 animBg="1"/>
      <p:bldP spid="1048642" grpId="0"/>
      <p:bldP spid="1048643" grpId="0"/>
      <p:bldP spid="1048644" grpId="0"/>
      <p:bldP spid="1048645" grpId="0"/>
      <p:bldP spid="1048646" grpId="0"/>
      <p:bldP spid="1048647" grpId="0"/>
      <p:bldP spid="1048647" grpId="1"/>
      <p:bldP spid="1048647" grpId="2"/>
      <p:bldP spid="1048647" grpId="3"/>
      <p:bldP spid="1048647" grpId="4"/>
      <p:bldP spid="1048647" grpId="5"/>
      <p:bldP spid="1048648" grpId="0"/>
      <p:bldP spid="1048648" grpId="1"/>
      <p:bldP spid="1048648" grpId="2"/>
      <p:bldP spid="1048648" grpId="3"/>
      <p:bldP spid="1048648" grpId="4"/>
      <p:bldP spid="1048648" grpId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Picture 2097201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8361" y="0"/>
            <a:ext cx="8871920" cy="6790915"/>
          </a:xfrm>
          <a:prstGeom prst="rect"/>
        </p:spPr>
      </p:pic>
      <p:sp>
        <p:nvSpPr>
          <p:cNvPr id="1048649" name="TextBox 1048661"/>
          <p:cNvSpPr txBox="1"/>
          <p:nvPr/>
        </p:nvSpPr>
        <p:spPr>
          <a:xfrm>
            <a:off x="128360" y="274151"/>
            <a:ext cx="5858301" cy="586740"/>
          </a:xfrm>
          <a:prstGeom prst="rect"/>
        </p:spPr>
        <p:txBody>
          <a:bodyPr rtlCol="0" wrap="square">
            <a:spAutoFit/>
          </a:bodyPr>
          <a:p>
            <a:r>
              <a:rPr b="1" sz="3500" lang="en-US">
                <a:solidFill>
                  <a:srgbClr val="0000FF"/>
                </a:solidFill>
              </a:rPr>
              <a:t>Respect your teachers--------?</a:t>
            </a:r>
            <a:endParaRPr b="1" sz="3500" lang="en-GB">
              <a:solidFill>
                <a:srgbClr val="0000FF"/>
              </a:solidFill>
            </a:endParaRPr>
          </a:p>
        </p:txBody>
      </p:sp>
      <p:sp>
        <p:nvSpPr>
          <p:cNvPr id="1048650" name="TextBox 1048662"/>
          <p:cNvSpPr txBox="1"/>
          <p:nvPr/>
        </p:nvSpPr>
        <p:spPr>
          <a:xfrm>
            <a:off x="0" y="3140187"/>
            <a:ext cx="5967479" cy="586740"/>
          </a:xfrm>
          <a:prstGeom prst="rect"/>
        </p:spPr>
        <p:txBody>
          <a:bodyPr rtlCol="0" wrap="square">
            <a:spAutoFit/>
          </a:bodyPr>
          <a:p>
            <a:r>
              <a:rPr b="1" sz="3300" lang="en-US">
                <a:solidFill>
                  <a:srgbClr val="0000FF"/>
                </a:solidFill>
              </a:rPr>
              <a:t>Take excercise regularly,--------?</a:t>
            </a:r>
            <a:endParaRPr b="1" sz="3300" lang="en-GB">
              <a:solidFill>
                <a:srgbClr val="0000FF"/>
              </a:solidFill>
            </a:endParaRPr>
          </a:p>
        </p:txBody>
      </p:sp>
      <p:sp>
        <p:nvSpPr>
          <p:cNvPr id="1048651" name="TextBox 1048663"/>
          <p:cNvSpPr txBox="1"/>
          <p:nvPr/>
        </p:nvSpPr>
        <p:spPr>
          <a:xfrm>
            <a:off x="6184678" y="3140186"/>
            <a:ext cx="4000000" cy="561340"/>
          </a:xfrm>
          <a:prstGeom prst="rect"/>
        </p:spPr>
        <p:txBody>
          <a:bodyPr rtlCol="0" wrap="square">
            <a:spAutoFit/>
          </a:bodyPr>
          <a:p>
            <a:r>
              <a:rPr b="1" sz="3300" lang="en-US" u="sng">
                <a:solidFill>
                  <a:srgbClr val="800000"/>
                </a:solidFill>
              </a:rPr>
              <a:t>won't you?</a:t>
            </a:r>
            <a:endParaRPr b="1" sz="3300" lang="en-GB" u="sng">
              <a:solidFill>
                <a:srgbClr val="800000"/>
              </a:solidFill>
            </a:endParaRPr>
          </a:p>
        </p:txBody>
      </p:sp>
      <p:sp>
        <p:nvSpPr>
          <p:cNvPr id="1048652" name="TextBox 1048664"/>
          <p:cNvSpPr txBox="1"/>
          <p:nvPr/>
        </p:nvSpPr>
        <p:spPr>
          <a:xfrm>
            <a:off x="6390542" y="274151"/>
            <a:ext cx="2912769" cy="624840"/>
          </a:xfrm>
          <a:prstGeom prst="rect"/>
        </p:spPr>
        <p:txBody>
          <a:bodyPr rtlCol="0" wrap="square">
            <a:spAutoFit/>
          </a:bodyPr>
          <a:p>
            <a:r>
              <a:rPr b="1" sz="3600" lang="en-US" u="sng">
                <a:solidFill>
                  <a:srgbClr val="800000"/>
                </a:solidFill>
              </a:rPr>
              <a:t>won't you?</a:t>
            </a:r>
            <a:endParaRPr b="1" sz="3600" lang="en-GB" u="sng">
              <a:solidFill>
                <a:srgbClr val="800000"/>
              </a:solidFill>
            </a:endParaRPr>
          </a:p>
        </p:txBody>
      </p:sp>
      <p:pic>
        <p:nvPicPr>
          <p:cNvPr id="2097192" name="Picture 2097202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103008" y="898990"/>
            <a:ext cx="4615515" cy="2312346"/>
          </a:xfrm>
          <a:prstGeom prst="rect"/>
        </p:spPr>
      </p:pic>
      <p:pic>
        <p:nvPicPr>
          <p:cNvPr id="2097193" name="Picture 2097203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296630" y="3726926"/>
            <a:ext cx="4535703" cy="197526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/>
      <p:bldP spid="1048650" grpId="0"/>
      <p:bldP spid="1048651" grpId="0"/>
      <p:bldP spid="10486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Picture 2097204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1832" y="0"/>
            <a:ext cx="8986214" cy="6790915"/>
          </a:xfrm>
          <a:prstGeom prst="rect"/>
        </p:spPr>
      </p:pic>
      <p:sp>
        <p:nvSpPr>
          <p:cNvPr id="1048653" name="TextBox 1048665"/>
          <p:cNvSpPr txBox="1"/>
          <p:nvPr/>
        </p:nvSpPr>
        <p:spPr>
          <a:xfrm>
            <a:off x="238317" y="215147"/>
            <a:ext cx="5196409" cy="561339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0000FF"/>
                </a:solidFill>
              </a:rPr>
              <a:t>Help the helpless,-------------?</a:t>
            </a:r>
            <a:endParaRPr b="1" sz="3200" lang="en-GB">
              <a:solidFill>
                <a:srgbClr val="0000FF"/>
              </a:solidFill>
            </a:endParaRPr>
          </a:p>
        </p:txBody>
      </p:sp>
      <p:sp>
        <p:nvSpPr>
          <p:cNvPr id="1048654" name="TextBox 1048666"/>
          <p:cNvSpPr txBox="1"/>
          <p:nvPr/>
        </p:nvSpPr>
        <p:spPr>
          <a:xfrm>
            <a:off x="6056568" y="215145"/>
            <a:ext cx="2468753" cy="561340"/>
          </a:xfrm>
          <a:prstGeom prst="rect"/>
        </p:spPr>
        <p:txBody>
          <a:bodyPr rtlCol="0" wrap="square">
            <a:spAutoFit/>
          </a:bodyPr>
          <a:p>
            <a:r>
              <a:rPr b="1" sz="3100" lang="en-US" u="sng">
                <a:solidFill>
                  <a:srgbClr val="800000"/>
                </a:solidFill>
              </a:rPr>
              <a:t>Won't you?</a:t>
            </a:r>
            <a:endParaRPr b="1" sz="3100" lang="en-GB" u="sng">
              <a:solidFill>
                <a:srgbClr val="800000"/>
              </a:solidFill>
            </a:endParaRPr>
          </a:p>
        </p:txBody>
      </p:sp>
      <p:sp>
        <p:nvSpPr>
          <p:cNvPr id="1048655" name="TextBox 1048667"/>
          <p:cNvSpPr txBox="1"/>
          <p:nvPr/>
        </p:nvSpPr>
        <p:spPr>
          <a:xfrm>
            <a:off x="132504" y="2867659"/>
            <a:ext cx="5924063" cy="561340"/>
          </a:xfrm>
          <a:prstGeom prst="rect"/>
        </p:spPr>
        <p:txBody>
          <a:bodyPr rtlCol="0" wrap="square">
            <a:spAutoFit/>
          </a:bodyPr>
          <a:p>
            <a:r>
              <a:rPr b="1" sz="3000" lang="en-US">
                <a:solidFill>
                  <a:srgbClr val="0000FF"/>
                </a:solidFill>
              </a:rPr>
              <a:t>Prepare yourself for exam,---------?</a:t>
            </a:r>
            <a:endParaRPr b="1" sz="3000" lang="en-GB">
              <a:solidFill>
                <a:srgbClr val="0000FF"/>
              </a:solidFill>
            </a:endParaRPr>
          </a:p>
        </p:txBody>
      </p:sp>
      <p:sp>
        <p:nvSpPr>
          <p:cNvPr id="1048656" name="TextBox 1048668"/>
          <p:cNvSpPr txBox="1"/>
          <p:nvPr/>
        </p:nvSpPr>
        <p:spPr>
          <a:xfrm>
            <a:off x="6458845" y="2796016"/>
            <a:ext cx="3458973" cy="599440"/>
          </a:xfrm>
          <a:prstGeom prst="rect"/>
        </p:spPr>
        <p:txBody>
          <a:bodyPr rtlCol="0" wrap="square">
            <a:spAutoFit/>
          </a:bodyPr>
          <a:p>
            <a:r>
              <a:rPr b="1" sz="3400" lang="en-US" u="sng">
                <a:solidFill>
                  <a:srgbClr val="800000"/>
                </a:solidFill>
              </a:rPr>
              <a:t>won't you?</a:t>
            </a:r>
            <a:endParaRPr b="1" sz="3400" lang="en-GB" u="sng">
              <a:solidFill>
                <a:srgbClr val="800000"/>
              </a:solidFill>
            </a:endParaRPr>
          </a:p>
        </p:txBody>
      </p:sp>
      <p:pic>
        <p:nvPicPr>
          <p:cNvPr id="2097195" name="Picture 2097205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958183" y="776486"/>
            <a:ext cx="3286397" cy="1916768"/>
          </a:xfrm>
          <a:prstGeom prst="rect"/>
        </p:spPr>
      </p:pic>
      <p:pic>
        <p:nvPicPr>
          <p:cNvPr id="2097196" name="Picture 2097206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248163" y="3395456"/>
            <a:ext cx="3992833" cy="234131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209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/>
      <p:bldP spid="1048654" grpId="0"/>
      <p:bldP spid="1048655" grpId="0"/>
      <p:bldP spid="10486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Picture 2097207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37225" y="0"/>
            <a:ext cx="8669548" cy="6702820"/>
          </a:xfrm>
          <a:prstGeom prst="rect"/>
        </p:spPr>
      </p:pic>
      <p:sp>
        <p:nvSpPr>
          <p:cNvPr id="1048657" name="TextBox 1048669"/>
          <p:cNvSpPr txBox="1"/>
          <p:nvPr/>
        </p:nvSpPr>
        <p:spPr>
          <a:xfrm>
            <a:off x="395261" y="790022"/>
            <a:ext cx="5583082" cy="510540"/>
          </a:xfrm>
          <a:prstGeom prst="rect"/>
        </p:spPr>
        <p:txBody>
          <a:bodyPr rtlCol="0" wrap="square">
            <a:spAutoFit/>
          </a:bodyPr>
          <a:p>
            <a:r>
              <a:rPr b="1" sz="3000" lang="en-US">
                <a:solidFill>
                  <a:srgbClr val="0000FF"/>
                </a:solidFill>
              </a:rPr>
              <a:t>Do not waste your time------------?</a:t>
            </a:r>
            <a:endParaRPr b="1" sz="3000" lang="en-GB">
              <a:solidFill>
                <a:srgbClr val="0000FF"/>
              </a:solidFill>
            </a:endParaRPr>
          </a:p>
        </p:txBody>
      </p:sp>
      <p:sp>
        <p:nvSpPr>
          <p:cNvPr id="1048658" name="TextBox 1048670"/>
          <p:cNvSpPr txBox="1"/>
          <p:nvPr/>
        </p:nvSpPr>
        <p:spPr>
          <a:xfrm>
            <a:off x="6809204" y="790022"/>
            <a:ext cx="2093456" cy="510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800" lang="en-US" u="sng">
                <a:solidFill>
                  <a:srgbClr val="800000"/>
                </a:solidFill>
              </a:rPr>
              <a:t>will you?</a:t>
            </a:r>
            <a:endParaRPr b="1" sz="2800" lang="en-GB" u="sng">
              <a:solidFill>
                <a:srgbClr val="800000"/>
              </a:solidFill>
            </a:endParaRPr>
          </a:p>
        </p:txBody>
      </p:sp>
      <p:sp>
        <p:nvSpPr>
          <p:cNvPr id="1048659" name="TextBox 1048671"/>
          <p:cNvSpPr txBox="1"/>
          <p:nvPr/>
        </p:nvSpPr>
        <p:spPr>
          <a:xfrm>
            <a:off x="395261" y="2840870"/>
            <a:ext cx="5494375" cy="510540"/>
          </a:xfrm>
          <a:prstGeom prst="rect"/>
        </p:spPr>
        <p:txBody>
          <a:bodyPr rtlCol="0" wrap="square">
            <a:spAutoFit/>
          </a:bodyPr>
          <a:p>
            <a:r>
              <a:rPr b="1" sz="3000" lang="en-US">
                <a:solidFill>
                  <a:srgbClr val="0000FF"/>
                </a:solidFill>
              </a:rPr>
              <a:t>Do not hate the poor,-------------?</a:t>
            </a:r>
            <a:endParaRPr b="1" sz="3000" lang="en-GB">
              <a:solidFill>
                <a:srgbClr val="0000FF"/>
              </a:solidFill>
            </a:endParaRPr>
          </a:p>
        </p:txBody>
      </p:sp>
      <p:sp>
        <p:nvSpPr>
          <p:cNvPr id="1048660" name="TextBox 1048672"/>
          <p:cNvSpPr txBox="1"/>
          <p:nvPr/>
        </p:nvSpPr>
        <p:spPr>
          <a:xfrm>
            <a:off x="6567864" y="2918460"/>
            <a:ext cx="2576136" cy="510540"/>
          </a:xfrm>
          <a:prstGeom prst="rect"/>
        </p:spPr>
        <p:txBody>
          <a:bodyPr rtlCol="0" wrap="square">
            <a:spAutoFit/>
          </a:bodyPr>
          <a:p>
            <a:r>
              <a:rPr b="1" sz="3000" lang="en-US" u="sng">
                <a:solidFill>
                  <a:srgbClr val="800000"/>
                </a:solidFill>
              </a:rPr>
              <a:t>will you?</a:t>
            </a:r>
            <a:endParaRPr b="1" sz="3000" lang="en-GB" u="sng">
              <a:solidFill>
                <a:srgbClr val="800000"/>
              </a:solidFill>
            </a:endParaRPr>
          </a:p>
        </p:txBody>
      </p:sp>
      <p:sp>
        <p:nvSpPr>
          <p:cNvPr id="1048661" name="TextBox 1048673"/>
          <p:cNvSpPr txBox="1"/>
          <p:nvPr/>
        </p:nvSpPr>
        <p:spPr>
          <a:xfrm>
            <a:off x="1132212" y="139741"/>
            <a:ext cx="7138870" cy="586740"/>
          </a:xfrm>
          <a:prstGeom prst="rect"/>
          <a:solidFill>
            <a:srgbClr val="000000"/>
          </a:solidFill>
        </p:spPr>
        <p:txBody>
          <a:bodyPr rtlCol="0" wrap="square">
            <a:spAutoFit/>
          </a:bodyPr>
          <a:p>
            <a:pPr algn="ctr"/>
            <a:r>
              <a:rPr b="1" sz="3400" lang="en-US">
                <a:solidFill>
                  <a:srgbClr val="FFFFFF"/>
                </a:solidFill>
              </a:rPr>
              <a:t>Notice the following sentences-</a:t>
            </a:r>
            <a:endParaRPr b="1" sz="3400" lang="en-GB">
              <a:solidFill>
                <a:srgbClr val="FFFFFF"/>
              </a:solidFill>
            </a:endParaRPr>
          </a:p>
        </p:txBody>
      </p:sp>
      <p:pic>
        <p:nvPicPr>
          <p:cNvPr id="2097198" name="Picture 2097208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294624" y="3428999"/>
            <a:ext cx="3916392" cy="2145242"/>
          </a:xfrm>
          <a:prstGeom prst="rect"/>
        </p:spPr>
      </p:pic>
      <p:pic>
        <p:nvPicPr>
          <p:cNvPr id="2097199" name="Picture 2097209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132211" y="1300561"/>
            <a:ext cx="4077632" cy="152637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5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0"/>
                                        <p:tgtEl>
                                          <p:spTgt spid="209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5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5"/>
                                        <p:tgtEl>
                                          <p:spTgt spid="209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/>
      <p:bldP spid="1048658" grpId="0"/>
      <p:bldP spid="1048659" grpId="0"/>
      <p:bldP spid="1048660" grpId="0"/>
      <p:bldP spid="10486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Picture 2097210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6012" y="127517"/>
            <a:ext cx="8631976" cy="6585413"/>
          </a:xfrm>
          <a:prstGeom prst="rect"/>
        </p:spPr>
      </p:pic>
      <p:sp>
        <p:nvSpPr>
          <p:cNvPr id="1048662" name="TextBox 1048674"/>
          <p:cNvSpPr txBox="1"/>
          <p:nvPr/>
        </p:nvSpPr>
        <p:spPr>
          <a:xfrm>
            <a:off x="777384" y="308570"/>
            <a:ext cx="1670867" cy="637540"/>
          </a:xfrm>
          <a:prstGeom prst="rect"/>
        </p:spPr>
        <p:txBody>
          <a:bodyPr rtlCol="0" wrap="square">
            <a:spAutoFit/>
          </a:bodyPr>
          <a:p>
            <a:r>
              <a:rPr b="1" sz="3700" lang="en-US">
                <a:solidFill>
                  <a:srgbClr val="000000"/>
                </a:solidFill>
              </a:rPr>
              <a:t>Rule-</a:t>
            </a:r>
            <a:endParaRPr b="1" sz="3700" lang="en-GB">
              <a:solidFill>
                <a:srgbClr val="000000"/>
              </a:solidFill>
            </a:endParaRPr>
          </a:p>
        </p:txBody>
      </p:sp>
      <p:sp>
        <p:nvSpPr>
          <p:cNvPr id="1048663" name="TextBox 1048675"/>
          <p:cNvSpPr txBox="1"/>
          <p:nvPr/>
        </p:nvSpPr>
        <p:spPr>
          <a:xfrm>
            <a:off x="2448251" y="308569"/>
            <a:ext cx="4000000" cy="612139"/>
          </a:xfrm>
          <a:prstGeom prst="rect"/>
        </p:spPr>
        <p:txBody>
          <a:bodyPr rtlCol="0" wrap="square">
            <a:spAutoFit/>
          </a:bodyPr>
          <a:p>
            <a:r>
              <a:rPr b="1" sz="3500" lang="en-US">
                <a:solidFill>
                  <a:srgbClr val="0000FF"/>
                </a:solidFill>
              </a:rPr>
              <a:t>do not + Verb=</a:t>
            </a:r>
            <a:endParaRPr b="1" sz="3500" lang="en-GB">
              <a:solidFill>
                <a:srgbClr val="0000FF"/>
              </a:solidFill>
            </a:endParaRPr>
          </a:p>
        </p:txBody>
      </p:sp>
      <p:sp>
        <p:nvSpPr>
          <p:cNvPr id="1048664" name="TextBox 1048676"/>
          <p:cNvSpPr txBox="1"/>
          <p:nvPr/>
        </p:nvSpPr>
        <p:spPr>
          <a:xfrm>
            <a:off x="2448250" y="1323504"/>
            <a:ext cx="4000000" cy="612139"/>
          </a:xfrm>
          <a:prstGeom prst="rect"/>
        </p:spPr>
        <p:txBody>
          <a:bodyPr rtlCol="0" wrap="square">
            <a:spAutoFit/>
          </a:bodyPr>
          <a:p>
            <a:r>
              <a:rPr b="1" sz="3600" lang="en-US" u="sng">
                <a:solidFill>
                  <a:srgbClr val="800000"/>
                </a:solidFill>
              </a:rPr>
              <a:t>will you?</a:t>
            </a:r>
            <a:endParaRPr b="1" sz="3600" lang="en-GB" u="sng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30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31" tmFilter="0, 0; .2, .5; .8, .5; 1, 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2"/>
                                        <p:tgtEl>
                                          <p:spTgt spid="10486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3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36" tmFilter="0, 0; .2, .5; .8, .5; 1, 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7"/>
                                        <p:tgtEl>
                                          <p:spTgt spid="10486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40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41" tmFilter="0, 0; .2, .5; .8, .5; 1, 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2"/>
                                        <p:tgtEl>
                                          <p:spTgt spid="10486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4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46" tmFilter="0, 0; .2, .5; .8, .5; 1, 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7"/>
                                        <p:tgtEl>
                                          <p:spTgt spid="10486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2" grpId="0"/>
      <p:bldP spid="1048663" grpId="0"/>
      <p:bldP spid="1048663" grpId="1"/>
      <p:bldP spid="1048663" grpId="2"/>
      <p:bldP spid="1048663" grpId="3"/>
      <p:bldP spid="1048664" grpId="0"/>
      <p:bldP spid="1048664" grpId="1"/>
      <p:bldP spid="1048664" grpId="2"/>
      <p:bldP spid="1048664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Picture 2097211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6844" y="131881"/>
            <a:ext cx="8865663" cy="6501647"/>
          </a:xfrm>
          <a:prstGeom prst="rect"/>
        </p:spPr>
      </p:pic>
      <p:sp>
        <p:nvSpPr>
          <p:cNvPr id="1048665" name="TextBox 1048677"/>
          <p:cNvSpPr txBox="1"/>
          <p:nvPr/>
        </p:nvSpPr>
        <p:spPr>
          <a:xfrm>
            <a:off x="372514" y="1011706"/>
            <a:ext cx="6074383" cy="561339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0000FF"/>
                </a:solidFill>
              </a:rPr>
              <a:t>Do not miss the class----------?</a:t>
            </a:r>
            <a:endParaRPr b="1" sz="3200" lang="en-GB">
              <a:solidFill>
                <a:srgbClr val="0000FF"/>
              </a:solidFill>
            </a:endParaRPr>
          </a:p>
        </p:txBody>
      </p:sp>
      <p:sp>
        <p:nvSpPr>
          <p:cNvPr id="1048666" name="TextBox 1048678"/>
          <p:cNvSpPr txBox="1"/>
          <p:nvPr/>
        </p:nvSpPr>
        <p:spPr>
          <a:xfrm>
            <a:off x="6581302" y="1011705"/>
            <a:ext cx="2250877" cy="561340"/>
          </a:xfrm>
          <a:prstGeom prst="rect"/>
        </p:spPr>
        <p:txBody>
          <a:bodyPr rtlCol="0" wrap="square">
            <a:spAutoFit/>
          </a:bodyPr>
          <a:p>
            <a:r>
              <a:rPr b="1" sz="3200" lang="en-US" u="sng">
                <a:solidFill>
                  <a:srgbClr val="800000"/>
                </a:solidFill>
              </a:rPr>
              <a:t>will you?</a:t>
            </a:r>
            <a:endParaRPr b="1" sz="3200" lang="en-GB" u="sng">
              <a:solidFill>
                <a:srgbClr val="800000"/>
              </a:solidFill>
            </a:endParaRPr>
          </a:p>
        </p:txBody>
      </p:sp>
      <p:sp>
        <p:nvSpPr>
          <p:cNvPr id="1048667" name="TextBox 1048679"/>
          <p:cNvSpPr txBox="1"/>
          <p:nvPr/>
        </p:nvSpPr>
        <p:spPr>
          <a:xfrm>
            <a:off x="372515" y="3441547"/>
            <a:ext cx="6194934" cy="561339"/>
          </a:xfrm>
          <a:prstGeom prst="rect"/>
        </p:spPr>
        <p:txBody>
          <a:bodyPr rtlCol="0" wrap="square">
            <a:spAutoFit/>
          </a:bodyPr>
          <a:p>
            <a:r>
              <a:rPr b="1" sz="3100" lang="en-US">
                <a:solidFill>
                  <a:srgbClr val="0000FF"/>
                </a:solidFill>
              </a:rPr>
              <a:t>Do not disobey your parents-------?</a:t>
            </a:r>
            <a:endParaRPr b="1" sz="3100" lang="en-GB">
              <a:solidFill>
                <a:srgbClr val="0000FF"/>
              </a:solidFill>
            </a:endParaRPr>
          </a:p>
        </p:txBody>
      </p:sp>
      <p:sp>
        <p:nvSpPr>
          <p:cNvPr id="1048668" name="TextBox 1048680"/>
          <p:cNvSpPr txBox="1"/>
          <p:nvPr/>
        </p:nvSpPr>
        <p:spPr>
          <a:xfrm>
            <a:off x="6786220" y="3441547"/>
            <a:ext cx="2357780" cy="586740"/>
          </a:xfrm>
          <a:prstGeom prst="rect"/>
        </p:spPr>
        <p:txBody>
          <a:bodyPr rtlCol="0" wrap="square">
            <a:spAutoFit/>
          </a:bodyPr>
          <a:p>
            <a:r>
              <a:rPr b="1" sz="3300" lang="en-US" u="sng">
                <a:solidFill>
                  <a:srgbClr val="800000"/>
                </a:solidFill>
              </a:rPr>
              <a:t>will you?</a:t>
            </a:r>
            <a:endParaRPr b="1" sz="3300" lang="en-GB" u="sng">
              <a:solidFill>
                <a:srgbClr val="800000"/>
              </a:solidFill>
            </a:endParaRPr>
          </a:p>
        </p:txBody>
      </p:sp>
      <p:sp>
        <p:nvSpPr>
          <p:cNvPr id="1048669" name="TextBox 1048681"/>
          <p:cNvSpPr txBox="1"/>
          <p:nvPr/>
        </p:nvSpPr>
        <p:spPr>
          <a:xfrm>
            <a:off x="2044305" y="316522"/>
            <a:ext cx="4000000" cy="612139"/>
          </a:xfrm>
          <a:prstGeom prst="rect"/>
          <a:solidFill>
            <a:srgbClr val="000000"/>
          </a:solidFill>
        </p:spPr>
        <p:txBody>
          <a:bodyPr rtlCol="0" wrap="square">
            <a:spAutoFit/>
          </a:bodyPr>
          <a:p>
            <a:pPr algn="ctr"/>
            <a:r>
              <a:rPr b="1" sz="3600" lang="en-US">
                <a:solidFill>
                  <a:srgbClr val="FFFFFF"/>
                </a:solidFill>
              </a:rPr>
              <a:t>Let's practise</a:t>
            </a:r>
            <a:endParaRPr b="1" sz="3600" lang="en-GB">
              <a:solidFill>
                <a:srgbClr val="FFFFFF"/>
              </a:solidFill>
            </a:endParaRPr>
          </a:p>
        </p:txBody>
      </p:sp>
      <p:pic>
        <p:nvPicPr>
          <p:cNvPr id="2097202" name="Picture 2097212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044305" y="1573044"/>
            <a:ext cx="3105509" cy="1782151"/>
          </a:xfrm>
          <a:prstGeom prst="rect"/>
        </p:spPr>
      </p:pic>
      <p:pic>
        <p:nvPicPr>
          <p:cNvPr id="2097203" name="Picture 2097213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032177" y="4028286"/>
            <a:ext cx="3079647" cy="209626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5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0"/>
                                        <p:tgtEl>
                                          <p:spTgt spid="209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5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5"/>
                                        <p:tgtEl>
                                          <p:spTgt spid="209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5" grpId="0"/>
      <p:bldP spid="1048666" grpId="0"/>
      <p:bldP spid="1048667" grpId="0"/>
      <p:bldP spid="1048668" grpId="0"/>
      <p:bldP spid="10486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4" name="Picture 2097214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47076" y="124525"/>
            <a:ext cx="9318145" cy="6672873"/>
          </a:xfrm>
          <a:prstGeom prst="rect"/>
        </p:spPr>
      </p:pic>
      <p:sp>
        <p:nvSpPr>
          <p:cNvPr id="1048670" name="TextBox 1048682"/>
          <p:cNvSpPr txBox="1"/>
          <p:nvPr/>
        </p:nvSpPr>
        <p:spPr>
          <a:xfrm>
            <a:off x="1268685" y="124525"/>
            <a:ext cx="7111575" cy="586740"/>
          </a:xfrm>
          <a:prstGeom prst="rect"/>
          <a:solidFill>
            <a:srgbClr val="000000"/>
          </a:solidFill>
        </p:spPr>
        <p:txBody>
          <a:bodyPr rtlCol="0" wrap="square">
            <a:spAutoFit/>
          </a:bodyPr>
          <a:p>
            <a:r>
              <a:rPr b="1" sz="3500" lang="en-US">
                <a:solidFill>
                  <a:srgbClr val="FFFFFF"/>
                </a:solidFill>
              </a:rPr>
              <a:t>Notice the following sentences-</a:t>
            </a:r>
            <a:endParaRPr b="1" sz="3500" lang="en-GB">
              <a:solidFill>
                <a:srgbClr val="FFFFFF"/>
              </a:solidFill>
            </a:endParaRPr>
          </a:p>
        </p:txBody>
      </p:sp>
      <p:sp>
        <p:nvSpPr>
          <p:cNvPr id="1048671" name="TextBox 1048683"/>
          <p:cNvSpPr txBox="1"/>
          <p:nvPr/>
        </p:nvSpPr>
        <p:spPr>
          <a:xfrm>
            <a:off x="37480" y="854360"/>
            <a:ext cx="5969754" cy="510540"/>
          </a:xfrm>
          <a:prstGeom prst="rect"/>
        </p:spPr>
        <p:txBody>
          <a:bodyPr rtlCol="0" wrap="square">
            <a:spAutoFit/>
          </a:bodyPr>
          <a:p>
            <a:r>
              <a:rPr b="1" sz="3000" lang="en-US">
                <a:solidFill>
                  <a:srgbClr val="800000"/>
                </a:solidFill>
              </a:rPr>
              <a:t>Let's change the society-------------?</a:t>
            </a:r>
            <a:endParaRPr b="1" sz="3000" lang="en-GB">
              <a:solidFill>
                <a:srgbClr val="800000"/>
              </a:solidFill>
            </a:endParaRPr>
          </a:p>
        </p:txBody>
      </p:sp>
      <p:sp>
        <p:nvSpPr>
          <p:cNvPr id="1048672" name="TextBox 1048684"/>
          <p:cNvSpPr txBox="1"/>
          <p:nvPr/>
        </p:nvSpPr>
        <p:spPr>
          <a:xfrm>
            <a:off x="5706316" y="854360"/>
            <a:ext cx="2375976" cy="561339"/>
          </a:xfrm>
          <a:prstGeom prst="rect"/>
        </p:spPr>
        <p:txBody>
          <a:bodyPr rtlCol="0" wrap="square">
            <a:spAutoFit/>
          </a:bodyPr>
          <a:p>
            <a:r>
              <a:rPr b="1" sz="3200" lang="en-US" u="sng">
                <a:solidFill>
                  <a:srgbClr val="0000FF"/>
                </a:solidFill>
              </a:rPr>
              <a:t>shall we?</a:t>
            </a:r>
            <a:endParaRPr b="1" sz="3200" lang="en-GB" u="sng">
              <a:solidFill>
                <a:srgbClr val="0000FF"/>
              </a:solidFill>
            </a:endParaRPr>
          </a:p>
        </p:txBody>
      </p:sp>
      <p:sp>
        <p:nvSpPr>
          <p:cNvPr id="1048673" name="TextBox 1048685"/>
          <p:cNvSpPr txBox="1"/>
          <p:nvPr/>
        </p:nvSpPr>
        <p:spPr>
          <a:xfrm>
            <a:off x="37480" y="3588227"/>
            <a:ext cx="5189586" cy="510541"/>
          </a:xfrm>
          <a:prstGeom prst="rect"/>
        </p:spPr>
        <p:txBody>
          <a:bodyPr rtlCol="0" wrap="square">
            <a:spAutoFit/>
          </a:bodyPr>
          <a:p>
            <a:r>
              <a:rPr b="1" sz="3000" lang="en-US">
                <a:solidFill>
                  <a:srgbClr val="0000FF"/>
                </a:solidFill>
              </a:rPr>
              <a:t>Let's love our country----------?</a:t>
            </a:r>
            <a:endParaRPr b="1" sz="3000" lang="en-GB">
              <a:solidFill>
                <a:srgbClr val="0000FF"/>
              </a:solidFill>
            </a:endParaRPr>
          </a:p>
        </p:txBody>
      </p:sp>
      <p:sp>
        <p:nvSpPr>
          <p:cNvPr id="1048674" name="TextBox 1048686"/>
          <p:cNvSpPr txBox="1"/>
          <p:nvPr/>
        </p:nvSpPr>
        <p:spPr>
          <a:xfrm>
            <a:off x="5906476" y="3588227"/>
            <a:ext cx="2503350" cy="561340"/>
          </a:xfrm>
          <a:prstGeom prst="rect"/>
        </p:spPr>
        <p:txBody>
          <a:bodyPr rtlCol="0" wrap="square">
            <a:spAutoFit/>
          </a:bodyPr>
          <a:p>
            <a:r>
              <a:rPr b="1" sz="3100" lang="en-US" u="sng">
                <a:solidFill>
                  <a:srgbClr val="800000"/>
                </a:solidFill>
              </a:rPr>
              <a:t>shall we?</a:t>
            </a:r>
            <a:endParaRPr b="1" sz="3100" lang="en-GB" u="sng">
              <a:solidFill>
                <a:srgbClr val="800000"/>
              </a:solidFill>
            </a:endParaRPr>
          </a:p>
        </p:txBody>
      </p:sp>
      <p:pic>
        <p:nvPicPr>
          <p:cNvPr id="2097205" name="Picture 2097215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68684" y="1354432"/>
            <a:ext cx="3875669" cy="2244264"/>
          </a:xfrm>
          <a:prstGeom prst="rect"/>
        </p:spPr>
      </p:pic>
      <p:pic>
        <p:nvPicPr>
          <p:cNvPr id="2097206" name="Picture 2097216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084991" y="4220322"/>
            <a:ext cx="5412512" cy="245552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209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209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7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0" grpId="0" animBg="1"/>
      <p:bldP spid="1048671" grpId="0"/>
      <p:bldP spid="1048672" grpId="0"/>
      <p:bldP spid="1048673" grpId="0"/>
      <p:bldP spid="10486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7" name="Picture 2097217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3911" y="153758"/>
            <a:ext cx="9065271" cy="6575070"/>
          </a:xfrm>
          <a:prstGeom prst="rect"/>
        </p:spPr>
      </p:pic>
      <p:sp>
        <p:nvSpPr>
          <p:cNvPr id="1048675" name="TextBox 1048687"/>
          <p:cNvSpPr txBox="1"/>
          <p:nvPr/>
        </p:nvSpPr>
        <p:spPr>
          <a:xfrm>
            <a:off x="1742929" y="690037"/>
            <a:ext cx="7227577" cy="599440"/>
          </a:xfrm>
          <a:prstGeom prst="rect"/>
        </p:spPr>
        <p:txBody>
          <a:bodyPr rtlCol="0" wrap="square">
            <a:spAutoFit/>
          </a:bodyPr>
          <a:p>
            <a:r>
              <a:rPr b="1" sz="3400" lang="en-US">
                <a:solidFill>
                  <a:srgbClr val="0000FF"/>
                </a:solidFill>
              </a:rPr>
              <a:t>Let's change our bad habit-----------?</a:t>
            </a:r>
            <a:endParaRPr b="1" sz="3400" lang="en-GB">
              <a:solidFill>
                <a:srgbClr val="0000FF"/>
              </a:solidFill>
            </a:endParaRPr>
          </a:p>
        </p:txBody>
      </p:sp>
      <p:sp>
        <p:nvSpPr>
          <p:cNvPr id="1048676" name="TextBox 1048688"/>
          <p:cNvSpPr txBox="1"/>
          <p:nvPr/>
        </p:nvSpPr>
        <p:spPr>
          <a:xfrm>
            <a:off x="2763059" y="5707465"/>
            <a:ext cx="5237351" cy="6121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3500" lang="en-US" u="sng">
                <a:solidFill>
                  <a:srgbClr val="800000"/>
                </a:solidFill>
              </a:rPr>
              <a:t>shall we?</a:t>
            </a:r>
            <a:endParaRPr b="1" sz="3500" lang="en-GB" u="sng">
              <a:solidFill>
                <a:srgbClr val="800000"/>
              </a:solidFill>
            </a:endParaRPr>
          </a:p>
        </p:txBody>
      </p:sp>
      <p:pic>
        <p:nvPicPr>
          <p:cNvPr id="2097208" name="Picture 2097218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763061" y="1825756"/>
            <a:ext cx="5865962" cy="388170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5" grpId="0"/>
      <p:bldP spid="10486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5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88332"/>
            <a:ext cx="12215161" cy="6481335"/>
          </a:xfrm>
          <a:prstGeom prst="rect"/>
        </p:spPr>
      </p:pic>
      <p:pic>
        <p:nvPicPr>
          <p:cNvPr id="2097165" name="Picture 2097153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664840" y="1284334"/>
            <a:ext cx="3165680" cy="3068836"/>
          </a:xfrm>
          <a:prstGeom prst="rect"/>
        </p:spPr>
      </p:pic>
      <p:sp>
        <p:nvSpPr>
          <p:cNvPr id="1048602" name="TextBox 1048601"/>
          <p:cNvSpPr txBox="1"/>
          <p:nvPr/>
        </p:nvSpPr>
        <p:spPr>
          <a:xfrm>
            <a:off x="2751971" y="380093"/>
            <a:ext cx="6110776" cy="904240"/>
          </a:xfrm>
          <a:prstGeom prst="rect"/>
        </p:spPr>
        <p:txBody>
          <a:bodyPr rtlCol="0" wrap="square">
            <a:spAutoFit/>
          </a:bodyPr>
          <a:p>
            <a:r>
              <a:rPr b="1" sz="5600" lang="en-US">
                <a:solidFill>
                  <a:srgbClr val="0000FF"/>
                </a:solidFill>
              </a:rPr>
              <a:t>Md. Abdur Razzak</a:t>
            </a:r>
            <a:endParaRPr sz="5600" lang="en-GB">
              <a:solidFill>
                <a:srgbClr val="0000FF"/>
              </a:solidFill>
            </a:endParaRPr>
          </a:p>
        </p:txBody>
      </p:sp>
      <p:sp>
        <p:nvSpPr>
          <p:cNvPr id="1048603" name="TextBox 1048602"/>
          <p:cNvSpPr txBox="1"/>
          <p:nvPr/>
        </p:nvSpPr>
        <p:spPr>
          <a:xfrm>
            <a:off x="3536998" y="4509903"/>
            <a:ext cx="5443322" cy="1577339"/>
          </a:xfrm>
          <a:prstGeom prst="rect"/>
        </p:spPr>
        <p:txBody>
          <a:bodyPr rtlCol="0" wrap="square">
            <a:spAutoFit/>
          </a:bodyPr>
          <a:p>
            <a:r>
              <a:rPr b="1" sz="3300" lang="en-US">
                <a:solidFill>
                  <a:srgbClr val="800000"/>
                </a:solidFill>
              </a:rPr>
              <a:t>Assistant Teacher(English)</a:t>
            </a:r>
            <a:endParaRPr b="1" sz="3300" lang="en-GB">
              <a:solidFill>
                <a:srgbClr val="800000"/>
              </a:solidFill>
            </a:endParaRPr>
          </a:p>
          <a:p>
            <a:r>
              <a:rPr b="1" sz="3300" lang="en-US">
                <a:solidFill>
                  <a:srgbClr val="800000"/>
                </a:solidFill>
              </a:rPr>
              <a:t>Satgram Akota High School</a:t>
            </a:r>
            <a:endParaRPr b="1" sz="3300" lang="en-GB">
              <a:solidFill>
                <a:srgbClr val="800000"/>
              </a:solidFill>
            </a:endParaRPr>
          </a:p>
          <a:p>
            <a:r>
              <a:rPr b="1" sz="3300" lang="en-US">
                <a:solidFill>
                  <a:srgbClr val="800000"/>
                </a:solidFill>
              </a:rPr>
              <a:t>Baniachang, Habiganj</a:t>
            </a:r>
            <a:endParaRPr b="1" sz="3300" lang="en-GB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9" name="Picture 2097219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72626"/>
            <a:ext cx="10827381" cy="6712747"/>
          </a:xfrm>
          <a:prstGeom prst="rect"/>
        </p:spPr>
      </p:pic>
      <p:sp>
        <p:nvSpPr>
          <p:cNvPr id="1048677" name="TextBox 1048689"/>
          <p:cNvSpPr txBox="1"/>
          <p:nvPr/>
        </p:nvSpPr>
        <p:spPr>
          <a:xfrm>
            <a:off x="572000" y="293819"/>
            <a:ext cx="6749922" cy="561340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0000FF"/>
                </a:solidFill>
              </a:rPr>
              <a:t>Let's build up Sonar Bangla,-----------?</a:t>
            </a:r>
            <a:endParaRPr b="1" sz="3200" lang="en-GB">
              <a:solidFill>
                <a:srgbClr val="0000FF"/>
              </a:solidFill>
            </a:endParaRPr>
          </a:p>
        </p:txBody>
      </p:sp>
      <p:sp>
        <p:nvSpPr>
          <p:cNvPr id="1048678" name="TextBox 1048690"/>
          <p:cNvSpPr txBox="1"/>
          <p:nvPr/>
        </p:nvSpPr>
        <p:spPr>
          <a:xfrm>
            <a:off x="2338240" y="4660630"/>
            <a:ext cx="5069036" cy="624839"/>
          </a:xfrm>
          <a:prstGeom prst="rect"/>
        </p:spPr>
        <p:txBody>
          <a:bodyPr rtlCol="0" wrap="square">
            <a:spAutoFit/>
          </a:bodyPr>
          <a:p>
            <a:r>
              <a:rPr b="1" sz="3600" lang="en-US" u="sng">
                <a:solidFill>
                  <a:srgbClr val="800000"/>
                </a:solidFill>
              </a:rPr>
              <a:t>shall we?</a:t>
            </a:r>
            <a:endParaRPr b="1" sz="3600" lang="en-GB" u="sng">
              <a:solidFill>
                <a:srgbClr val="800000"/>
              </a:solidFill>
            </a:endParaRPr>
          </a:p>
        </p:txBody>
      </p:sp>
      <p:pic>
        <p:nvPicPr>
          <p:cNvPr id="2097210" name="Picture 2097220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574697" y="980571"/>
            <a:ext cx="4744528" cy="294985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7" grpId="0"/>
      <p:bldP spid="10486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Picture 2097221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18792"/>
            <a:ext cx="8991270" cy="6738425"/>
          </a:xfrm>
          <a:prstGeom prst="rect"/>
        </p:spPr>
      </p:pic>
      <p:sp>
        <p:nvSpPr>
          <p:cNvPr id="1048679" name="TextBox 1048691"/>
          <p:cNvSpPr txBox="1"/>
          <p:nvPr/>
        </p:nvSpPr>
        <p:spPr>
          <a:xfrm>
            <a:off x="1641711" y="480666"/>
            <a:ext cx="6549762" cy="1031240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0000FF"/>
                </a:solidFill>
              </a:rPr>
              <a:t>If we get other object after let instead of us,the answer will be </a:t>
            </a:r>
            <a:endParaRPr b="1" sz="3200" lang="en-GB">
              <a:solidFill>
                <a:srgbClr val="0000FF"/>
              </a:solidFill>
            </a:endParaRPr>
          </a:p>
        </p:txBody>
      </p:sp>
      <p:sp>
        <p:nvSpPr>
          <p:cNvPr id="1048680" name="TextBox 1048692"/>
          <p:cNvSpPr txBox="1"/>
          <p:nvPr/>
        </p:nvSpPr>
        <p:spPr>
          <a:xfrm>
            <a:off x="2120646" y="1716983"/>
            <a:ext cx="4000000" cy="6375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3800" lang="en-US">
                <a:solidFill>
                  <a:srgbClr val="800000"/>
                </a:solidFill>
              </a:rPr>
              <a:t>Won't you?</a:t>
            </a:r>
            <a:endParaRPr b="1" sz="3800" lang="en-GB">
              <a:solidFill>
                <a:srgbClr val="800000"/>
              </a:solidFill>
            </a:endParaRPr>
          </a:p>
        </p:txBody>
      </p:sp>
      <p:sp>
        <p:nvSpPr>
          <p:cNvPr id="1048681" name="TextBox 1048693"/>
          <p:cNvSpPr txBox="1"/>
          <p:nvPr/>
        </p:nvSpPr>
        <p:spPr>
          <a:xfrm>
            <a:off x="382895" y="2559599"/>
            <a:ext cx="7673387" cy="561340"/>
          </a:xfrm>
          <a:prstGeom prst="rect"/>
        </p:spPr>
        <p:txBody>
          <a:bodyPr rtlCol="0" wrap="square">
            <a:spAutoFit/>
          </a:bodyPr>
          <a:p>
            <a:r>
              <a:rPr b="1" sz="3300" lang="en-US">
                <a:solidFill>
                  <a:srgbClr val="6600CC"/>
                </a:solidFill>
              </a:rPr>
              <a:t>For an example</a:t>
            </a:r>
            <a:endParaRPr b="1" sz="3300" lang="en-GB">
              <a:solidFill>
                <a:srgbClr val="6600CC"/>
              </a:solidFill>
            </a:endParaRPr>
          </a:p>
        </p:txBody>
      </p:sp>
      <p:sp>
        <p:nvSpPr>
          <p:cNvPr id="1048682" name="TextBox 1048694"/>
          <p:cNvSpPr txBox="1"/>
          <p:nvPr/>
        </p:nvSpPr>
        <p:spPr>
          <a:xfrm>
            <a:off x="0" y="3326015"/>
            <a:ext cx="5985676" cy="561339"/>
          </a:xfrm>
          <a:prstGeom prst="rect"/>
        </p:spPr>
        <p:txBody>
          <a:bodyPr rtlCol="0" wrap="square">
            <a:spAutoFit/>
          </a:bodyPr>
          <a:p>
            <a:r>
              <a:rPr b="1" sz="3100" lang="en-US">
                <a:solidFill>
                  <a:srgbClr val="0000FF"/>
                </a:solidFill>
              </a:rPr>
              <a:t>Let them play football,-----------?</a:t>
            </a:r>
            <a:endParaRPr b="1" sz="3100" lang="en-GB">
              <a:solidFill>
                <a:srgbClr val="0000FF"/>
              </a:solidFill>
            </a:endParaRPr>
          </a:p>
        </p:txBody>
      </p:sp>
      <p:pic>
        <p:nvPicPr>
          <p:cNvPr id="2097212" name="Picture 2097222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2505" y="4092430"/>
            <a:ext cx="4127082" cy="2764691"/>
          </a:xfrm>
          <a:prstGeom prst="rect"/>
        </p:spPr>
      </p:pic>
      <p:sp>
        <p:nvSpPr>
          <p:cNvPr id="1048683" name="TextBox 1048695"/>
          <p:cNvSpPr txBox="1"/>
          <p:nvPr/>
        </p:nvSpPr>
        <p:spPr>
          <a:xfrm>
            <a:off x="4357515" y="5338686"/>
            <a:ext cx="4000000" cy="675640"/>
          </a:xfrm>
          <a:prstGeom prst="rect"/>
        </p:spPr>
        <p:txBody>
          <a:bodyPr rtlCol="0" wrap="square">
            <a:spAutoFit/>
          </a:bodyPr>
          <a:p>
            <a:r>
              <a:rPr b="1" sz="4000" lang="en-US">
                <a:solidFill>
                  <a:srgbClr val="800000"/>
                </a:solidFill>
              </a:rPr>
              <a:t>won't you?</a:t>
            </a:r>
            <a:endParaRPr b="1" sz="4000" lang="en-GB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209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9" grpId="0"/>
      <p:bldP spid="1048680" grpId="0"/>
      <p:bldP spid="1048681" grpId="0"/>
      <p:bldP spid="1048682" grpId="0"/>
      <p:bldP spid="104868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3" name="Picture 2097161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32677" y="136595"/>
            <a:ext cx="8678646" cy="6545475"/>
          </a:xfrm>
          <a:prstGeom prst="rect"/>
        </p:spPr>
      </p:pic>
      <p:sp>
        <p:nvSpPr>
          <p:cNvPr id="1048684" name="TextBox 1048597"/>
          <p:cNvSpPr txBox="1"/>
          <p:nvPr/>
        </p:nvSpPr>
        <p:spPr>
          <a:xfrm>
            <a:off x="1723594" y="136595"/>
            <a:ext cx="4000000" cy="713739"/>
          </a:xfrm>
          <a:prstGeom prst="rect"/>
        </p:spPr>
        <p:txBody>
          <a:bodyPr rtlCol="0" wrap="square">
            <a:spAutoFit/>
          </a:bodyPr>
          <a:p>
            <a:r>
              <a:rPr b="1" sz="4200" lang="en-US">
                <a:solidFill>
                  <a:srgbClr val="0000FF"/>
                </a:solidFill>
              </a:rPr>
              <a:t>Evaluation</a:t>
            </a:r>
            <a:endParaRPr b="1" sz="4200" lang="en-GB">
              <a:solidFill>
                <a:srgbClr val="0000FF"/>
              </a:solidFill>
            </a:endParaRPr>
          </a:p>
        </p:txBody>
      </p:sp>
      <p:sp>
        <p:nvSpPr>
          <p:cNvPr id="1048685" name="TextBox 1048598"/>
          <p:cNvSpPr txBox="1"/>
          <p:nvPr/>
        </p:nvSpPr>
        <p:spPr>
          <a:xfrm>
            <a:off x="232676" y="888779"/>
            <a:ext cx="4000000" cy="1031239"/>
          </a:xfrm>
          <a:prstGeom prst="rect"/>
        </p:spPr>
        <p:txBody>
          <a:bodyPr rtlCol="0" wrap="square">
            <a:spAutoFit/>
          </a:bodyPr>
          <a:p>
            <a:r>
              <a:rPr b="1" sz="3100" lang="en-US">
                <a:solidFill>
                  <a:srgbClr val="800000"/>
                </a:solidFill>
              </a:rPr>
              <a:t>Read the book attentively----------?</a:t>
            </a:r>
            <a:endParaRPr b="1" sz="3100" lang="en-GB">
              <a:solidFill>
                <a:srgbClr val="800000"/>
              </a:solidFill>
            </a:endParaRPr>
          </a:p>
        </p:txBody>
      </p:sp>
      <p:pic>
        <p:nvPicPr>
          <p:cNvPr id="2097214" name="Picture 2097162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32676" y="1920017"/>
            <a:ext cx="5348378" cy="2750408"/>
          </a:xfrm>
          <a:prstGeom prst="rect"/>
        </p:spPr>
      </p:pic>
      <p:sp>
        <p:nvSpPr>
          <p:cNvPr id="1048686" name="TextBox 1048599"/>
          <p:cNvSpPr txBox="1"/>
          <p:nvPr/>
        </p:nvSpPr>
        <p:spPr>
          <a:xfrm>
            <a:off x="4061824" y="1149127"/>
            <a:ext cx="4000000" cy="599440"/>
          </a:xfrm>
          <a:prstGeom prst="rect"/>
        </p:spPr>
        <p:txBody>
          <a:bodyPr rtlCol="0" wrap="square">
            <a:spAutoFit/>
          </a:bodyPr>
          <a:p>
            <a:r>
              <a:rPr b="1" sz="3500" lang="en-US">
                <a:solidFill>
                  <a:srgbClr val="0000FF"/>
                </a:solidFill>
              </a:rPr>
              <a:t>won't you?</a:t>
            </a:r>
            <a:endParaRPr b="1" sz="3500" lang="en-GB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5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0"/>
                                        <p:tgtEl>
                                          <p:spTgt spid="209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5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4" grpId="0"/>
      <p:bldP spid="1048685" grpId="0"/>
      <p:bldP spid="10486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5" name="Picture 2097158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30982" cy="6535120"/>
          </a:xfrm>
          <a:prstGeom prst="rect"/>
        </p:spPr>
      </p:pic>
      <p:sp>
        <p:nvSpPr>
          <p:cNvPr id="1048687" name="TextBox 1048593"/>
          <p:cNvSpPr txBox="1"/>
          <p:nvPr/>
        </p:nvSpPr>
        <p:spPr>
          <a:xfrm>
            <a:off x="731498" y="580631"/>
            <a:ext cx="4409375" cy="1031240"/>
          </a:xfrm>
          <a:prstGeom prst="rect"/>
        </p:spPr>
        <p:txBody>
          <a:bodyPr rtlCol="0" wrap="square">
            <a:spAutoFit/>
          </a:bodyPr>
          <a:p>
            <a:r>
              <a:rPr b="1" sz="3100" lang="en-US">
                <a:solidFill>
                  <a:srgbClr val="0000FF"/>
                </a:solidFill>
              </a:rPr>
              <a:t>Do not laugh at the tiny creatures,--------?</a:t>
            </a:r>
            <a:endParaRPr b="1" sz="3100" lang="en-GB">
              <a:solidFill>
                <a:srgbClr val="0000FF"/>
              </a:solidFill>
            </a:endParaRPr>
          </a:p>
        </p:txBody>
      </p:sp>
      <p:sp>
        <p:nvSpPr>
          <p:cNvPr id="1048688" name="TextBox 1048594"/>
          <p:cNvSpPr txBox="1"/>
          <p:nvPr/>
        </p:nvSpPr>
        <p:spPr>
          <a:xfrm>
            <a:off x="1204997" y="3428999"/>
            <a:ext cx="5553512" cy="612140"/>
          </a:xfrm>
          <a:prstGeom prst="rect"/>
        </p:spPr>
        <p:txBody>
          <a:bodyPr rtlCol="0" wrap="square">
            <a:spAutoFit/>
          </a:bodyPr>
          <a:p>
            <a:r>
              <a:rPr b="1" sz="3500" lang="en-US">
                <a:solidFill>
                  <a:srgbClr val="0000FF"/>
                </a:solidFill>
              </a:rPr>
              <a:t>Open your book,-----------?</a:t>
            </a:r>
            <a:endParaRPr b="1" sz="3500" lang="en-GB">
              <a:solidFill>
                <a:srgbClr val="0000FF"/>
              </a:solidFill>
            </a:endParaRPr>
          </a:p>
        </p:txBody>
      </p:sp>
      <p:sp>
        <p:nvSpPr>
          <p:cNvPr id="1048689" name="TextBox 1048595"/>
          <p:cNvSpPr txBox="1"/>
          <p:nvPr/>
        </p:nvSpPr>
        <p:spPr>
          <a:xfrm>
            <a:off x="5140873" y="580630"/>
            <a:ext cx="4000000" cy="561339"/>
          </a:xfrm>
          <a:prstGeom prst="rect"/>
        </p:spPr>
        <p:txBody>
          <a:bodyPr rtlCol="0" wrap="square">
            <a:spAutoFit/>
          </a:bodyPr>
          <a:p>
            <a:r>
              <a:rPr b="1" sz="3200" lang="en-US" u="sng">
                <a:solidFill>
                  <a:srgbClr val="800000"/>
                </a:solidFill>
              </a:rPr>
              <a:t>will you?</a:t>
            </a:r>
            <a:endParaRPr b="1" sz="3200" lang="en-GB" u="sng">
              <a:solidFill>
                <a:srgbClr val="800000"/>
              </a:solidFill>
            </a:endParaRPr>
          </a:p>
        </p:txBody>
      </p:sp>
      <p:pic>
        <p:nvPicPr>
          <p:cNvPr id="2097216" name="Picture 2097159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264313" y="1570213"/>
            <a:ext cx="3771512" cy="1858786"/>
          </a:xfrm>
          <a:prstGeom prst="rect"/>
        </p:spPr>
      </p:pic>
      <p:pic>
        <p:nvPicPr>
          <p:cNvPr id="2097217" name="Picture 2097160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814576" y="4041139"/>
            <a:ext cx="3825866" cy="1558243"/>
          </a:xfrm>
          <a:prstGeom prst="rect"/>
        </p:spPr>
      </p:pic>
      <p:sp>
        <p:nvSpPr>
          <p:cNvPr id="1048690" name="TextBox 1048596"/>
          <p:cNvSpPr txBox="1"/>
          <p:nvPr/>
        </p:nvSpPr>
        <p:spPr>
          <a:xfrm>
            <a:off x="6377393" y="3428999"/>
            <a:ext cx="2526096" cy="510540"/>
          </a:xfrm>
          <a:prstGeom prst="rect"/>
        </p:spPr>
        <p:txBody>
          <a:bodyPr rtlCol="0" wrap="square">
            <a:spAutoFit/>
          </a:bodyPr>
          <a:p>
            <a:r>
              <a:rPr b="1" sz="3000" lang="en-US" u="sng">
                <a:solidFill>
                  <a:srgbClr val="800000"/>
                </a:solidFill>
              </a:rPr>
              <a:t>won't you?</a:t>
            </a:r>
            <a:endParaRPr b="1" sz="3000" lang="en-GB" u="sng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209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7" grpId="0"/>
      <p:bldP spid="1048688" grpId="0"/>
      <p:bldP spid="1048689" grpId="0"/>
      <p:bldP spid="10486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8" name="Picture 2097151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0516623" cy="6737706"/>
          </a:xfrm>
          <a:prstGeom prst="rect"/>
        </p:spPr>
      </p:pic>
      <p:sp>
        <p:nvSpPr>
          <p:cNvPr id="1048691" name="TextBox 1048583"/>
          <p:cNvSpPr txBox="1"/>
          <p:nvPr/>
        </p:nvSpPr>
        <p:spPr>
          <a:xfrm>
            <a:off x="238337" y="923198"/>
            <a:ext cx="5882660" cy="599440"/>
          </a:xfrm>
          <a:prstGeom prst="rect"/>
        </p:spPr>
        <p:txBody>
          <a:bodyPr rtlCol="0" wrap="square">
            <a:spAutoFit/>
          </a:bodyPr>
          <a:p>
            <a:r>
              <a:rPr b="1" sz="3400" lang="en-GB">
                <a:solidFill>
                  <a:srgbClr val="0000FF"/>
                </a:solidFill>
              </a:rPr>
              <a:t>He never came again</a:t>
            </a:r>
            <a:r>
              <a:rPr b="1" sz="3400" lang="en-US">
                <a:solidFill>
                  <a:srgbClr val="0000FF"/>
                </a:solidFill>
              </a:rPr>
              <a:t>-------------?</a:t>
            </a:r>
            <a:endParaRPr b="1" sz="3400" lang="en-GB">
              <a:solidFill>
                <a:srgbClr val="0000FF"/>
              </a:solidFill>
            </a:endParaRPr>
          </a:p>
        </p:txBody>
      </p:sp>
      <p:sp>
        <p:nvSpPr>
          <p:cNvPr id="1048692" name="TextBox 1048584"/>
          <p:cNvSpPr txBox="1"/>
          <p:nvPr/>
        </p:nvSpPr>
        <p:spPr>
          <a:xfrm>
            <a:off x="238338" y="3794743"/>
            <a:ext cx="6325705" cy="535941"/>
          </a:xfrm>
          <a:prstGeom prst="rect"/>
        </p:spPr>
        <p:txBody>
          <a:bodyPr rtlCol="0" wrap="square">
            <a:spAutoFit/>
          </a:bodyPr>
          <a:p>
            <a:r>
              <a:rPr b="1" sz="3000" lang="en-GB">
                <a:solidFill>
                  <a:srgbClr val="0000FF"/>
                </a:solidFill>
              </a:rPr>
              <a:t>She can rarely come these days</a:t>
            </a:r>
            <a:r>
              <a:rPr b="1" sz="3000" lang="en-US">
                <a:solidFill>
                  <a:srgbClr val="0000FF"/>
                </a:solidFill>
              </a:rPr>
              <a:t>-----?</a:t>
            </a:r>
            <a:endParaRPr b="1" sz="3000" lang="en-GB">
              <a:solidFill>
                <a:srgbClr val="0000FF"/>
              </a:solidFill>
            </a:endParaRPr>
          </a:p>
        </p:txBody>
      </p:sp>
      <p:sp>
        <p:nvSpPr>
          <p:cNvPr id="1048693" name="TextBox 1048585"/>
          <p:cNvSpPr txBox="1"/>
          <p:nvPr/>
        </p:nvSpPr>
        <p:spPr>
          <a:xfrm>
            <a:off x="6120997" y="1012097"/>
            <a:ext cx="2178091" cy="510540"/>
          </a:xfrm>
          <a:prstGeom prst="rect"/>
        </p:spPr>
        <p:txBody>
          <a:bodyPr rtlCol="0" wrap="square">
            <a:spAutoFit/>
          </a:bodyPr>
          <a:p>
            <a:r>
              <a:rPr b="1" sz="2800" lang="en-US" u="sng">
                <a:solidFill>
                  <a:srgbClr val="800000"/>
                </a:solidFill>
              </a:rPr>
              <a:t>did he?</a:t>
            </a:r>
            <a:endParaRPr b="1" sz="2800" lang="en-GB" u="sng">
              <a:solidFill>
                <a:srgbClr val="800000"/>
              </a:solidFill>
            </a:endParaRPr>
          </a:p>
        </p:txBody>
      </p:sp>
      <p:sp>
        <p:nvSpPr>
          <p:cNvPr id="1048694" name="TextBox 1048586"/>
          <p:cNvSpPr txBox="1"/>
          <p:nvPr/>
        </p:nvSpPr>
        <p:spPr>
          <a:xfrm>
            <a:off x="6564043" y="3874901"/>
            <a:ext cx="1893773" cy="510540"/>
          </a:xfrm>
          <a:prstGeom prst="rect"/>
        </p:spPr>
        <p:txBody>
          <a:bodyPr rtlCol="0" wrap="square">
            <a:spAutoFit/>
          </a:bodyPr>
          <a:p>
            <a:r>
              <a:rPr b="1" sz="2900" lang="en-US">
                <a:solidFill>
                  <a:srgbClr val="800000"/>
                </a:solidFill>
              </a:rPr>
              <a:t>can she?</a:t>
            </a:r>
            <a:endParaRPr b="1" sz="2900" lang="en-GB">
              <a:solidFill>
                <a:srgbClr val="800000"/>
              </a:solidFill>
            </a:endParaRPr>
          </a:p>
        </p:txBody>
      </p:sp>
      <p:pic>
        <p:nvPicPr>
          <p:cNvPr id="2097219" name="Picture 2097152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801157" y="1522637"/>
            <a:ext cx="3079951" cy="2049104"/>
          </a:xfrm>
          <a:prstGeom prst="rect"/>
        </p:spPr>
      </p:pic>
      <p:pic>
        <p:nvPicPr>
          <p:cNvPr id="2097220" name="Picture 2097153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264246" y="4330682"/>
            <a:ext cx="2761473" cy="209107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209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1" grpId="0"/>
      <p:bldP spid="1048692" grpId="0"/>
      <p:bldP spid="1048693" grpId="0"/>
      <p:bldP spid="104869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1" name="Picture 2097155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322823" y="120294"/>
            <a:ext cx="10516623" cy="6737706"/>
          </a:xfrm>
          <a:prstGeom prst="rect"/>
        </p:spPr>
      </p:pic>
      <p:sp>
        <p:nvSpPr>
          <p:cNvPr id="1048695" name="TextBox 1048589"/>
          <p:cNvSpPr txBox="1"/>
          <p:nvPr/>
        </p:nvSpPr>
        <p:spPr>
          <a:xfrm>
            <a:off x="173280" y="885651"/>
            <a:ext cx="6574924" cy="561339"/>
          </a:xfrm>
          <a:prstGeom prst="rect"/>
        </p:spPr>
        <p:txBody>
          <a:bodyPr rtlCol="0" wrap="square">
            <a:spAutoFit/>
          </a:bodyPr>
          <a:p>
            <a:r>
              <a:rPr b="1" sz="3000" lang="en-US">
                <a:solidFill>
                  <a:srgbClr val="0000FF"/>
                </a:solidFill>
              </a:rPr>
              <a:t>Let's go to the bank of a river-----------?</a:t>
            </a:r>
            <a:endParaRPr b="1" sz="3000" lang="en-GB">
              <a:solidFill>
                <a:srgbClr val="0000FF"/>
              </a:solidFill>
            </a:endParaRPr>
          </a:p>
        </p:txBody>
      </p:sp>
      <p:sp>
        <p:nvSpPr>
          <p:cNvPr id="1048696" name="TextBox 1048590"/>
          <p:cNvSpPr txBox="1"/>
          <p:nvPr/>
        </p:nvSpPr>
        <p:spPr>
          <a:xfrm>
            <a:off x="173279" y="3553808"/>
            <a:ext cx="5210057" cy="599440"/>
          </a:xfrm>
          <a:prstGeom prst="rect"/>
        </p:spPr>
        <p:txBody>
          <a:bodyPr rtlCol="0" wrap="square">
            <a:spAutoFit/>
          </a:bodyPr>
          <a:p>
            <a:r>
              <a:rPr b="1" sz="3500" lang="en-US">
                <a:solidFill>
                  <a:srgbClr val="0000FF"/>
                </a:solidFill>
              </a:rPr>
              <a:t>Let him plant tree,---------?</a:t>
            </a:r>
            <a:endParaRPr b="1" sz="3500" lang="en-GB">
              <a:solidFill>
                <a:srgbClr val="0000FF"/>
              </a:solidFill>
            </a:endParaRPr>
          </a:p>
        </p:txBody>
      </p:sp>
      <p:sp>
        <p:nvSpPr>
          <p:cNvPr id="1048697" name="TextBox 1048591"/>
          <p:cNvSpPr txBox="1"/>
          <p:nvPr/>
        </p:nvSpPr>
        <p:spPr>
          <a:xfrm>
            <a:off x="6748204" y="885651"/>
            <a:ext cx="2016599" cy="561339"/>
          </a:xfrm>
          <a:prstGeom prst="rect"/>
        </p:spPr>
        <p:txBody>
          <a:bodyPr rtlCol="0" wrap="square">
            <a:spAutoFit/>
          </a:bodyPr>
          <a:p>
            <a:r>
              <a:rPr b="1" sz="3200" lang="en-US" u="sng">
                <a:solidFill>
                  <a:srgbClr val="800000"/>
                </a:solidFill>
              </a:rPr>
              <a:t>shall we?</a:t>
            </a:r>
            <a:endParaRPr b="1" sz="3200" lang="en-GB" u="sng">
              <a:solidFill>
                <a:srgbClr val="800000"/>
              </a:solidFill>
            </a:endParaRPr>
          </a:p>
        </p:txBody>
      </p:sp>
      <p:sp>
        <p:nvSpPr>
          <p:cNvPr id="1048698" name="TextBox 1048592"/>
          <p:cNvSpPr txBox="1"/>
          <p:nvPr/>
        </p:nvSpPr>
        <p:spPr>
          <a:xfrm>
            <a:off x="5503610" y="3642707"/>
            <a:ext cx="2953986" cy="561340"/>
          </a:xfrm>
          <a:prstGeom prst="rect"/>
        </p:spPr>
        <p:txBody>
          <a:bodyPr rtlCol="0" wrap="square">
            <a:spAutoFit/>
          </a:bodyPr>
          <a:p>
            <a:r>
              <a:rPr b="1" sz="3100" lang="en-US" u="sng">
                <a:solidFill>
                  <a:srgbClr val="800000"/>
                </a:solidFill>
              </a:rPr>
              <a:t>won't you?</a:t>
            </a:r>
            <a:endParaRPr b="1" sz="3100" lang="en-GB" u="sng">
              <a:solidFill>
                <a:srgbClr val="800000"/>
              </a:solidFill>
            </a:endParaRPr>
          </a:p>
        </p:txBody>
      </p:sp>
      <p:pic>
        <p:nvPicPr>
          <p:cNvPr id="2097222" name="Picture 2097156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579812" y="1488658"/>
            <a:ext cx="4374669" cy="2135926"/>
          </a:xfrm>
          <a:prstGeom prst="rect"/>
        </p:spPr>
      </p:pic>
      <p:pic>
        <p:nvPicPr>
          <p:cNvPr id="2097223" name="Picture 2097157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458329" y="4153247"/>
            <a:ext cx="4609235" cy="260563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209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5" grpId="0"/>
      <p:bldP spid="1048696" grpId="0"/>
      <p:bldP spid="1048697" grpId="0"/>
      <p:bldP spid="104869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4" name="Picture 2097154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0658" y="816288"/>
            <a:ext cx="8412989" cy="4663038"/>
          </a:xfrm>
          <a:prstGeom prst="rect"/>
        </p:spPr>
      </p:pic>
      <p:sp>
        <p:nvSpPr>
          <p:cNvPr id="1048699" name="TextBox 1048587"/>
          <p:cNvSpPr txBox="1"/>
          <p:nvPr/>
        </p:nvSpPr>
        <p:spPr>
          <a:xfrm>
            <a:off x="185022" y="5494654"/>
            <a:ext cx="8304263" cy="1348740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800000"/>
                </a:solidFill>
              </a:rPr>
              <a:t>Write six sentences using V1 ,V2, do not + verb + extension, helping verb ,helping verb + not and let's and make tag Question with them.</a:t>
            </a:r>
            <a:endParaRPr b="1" sz="2800" lang="en-GB">
              <a:solidFill>
                <a:srgbClr val="800000"/>
              </a:solidFill>
            </a:endParaRPr>
          </a:p>
        </p:txBody>
      </p:sp>
      <p:sp>
        <p:nvSpPr>
          <p:cNvPr id="1048700" name="TextBox 1048588"/>
          <p:cNvSpPr txBox="1"/>
          <p:nvPr/>
        </p:nvSpPr>
        <p:spPr>
          <a:xfrm>
            <a:off x="2365014" y="39048"/>
            <a:ext cx="3408618" cy="777239"/>
          </a:xfrm>
          <a:prstGeom prst="rect"/>
        </p:spPr>
        <p:txBody>
          <a:bodyPr rtlCol="0" wrap="square">
            <a:spAutoFit/>
          </a:bodyPr>
          <a:p>
            <a:r>
              <a:rPr b="1" sz="4700" lang="en-US">
                <a:solidFill>
                  <a:srgbClr val="0000FF"/>
                </a:solidFill>
              </a:rPr>
              <a:t>Homework</a:t>
            </a:r>
            <a:endParaRPr b="1" sz="4700" lang="en-GB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5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9" grpId="0"/>
      <p:bldP spid="104870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5" name="Picture 2097184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2054" y="6217"/>
            <a:ext cx="10786958" cy="5698988"/>
          </a:xfrm>
          <a:prstGeom prst="rect"/>
        </p:spPr>
      </p:pic>
      <p:pic>
        <p:nvPicPr>
          <p:cNvPr id="2097226" name="Picture 2097185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533641" y="3463290"/>
            <a:ext cx="5546853" cy="241211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extBox 1"/>
          <p:cNvSpPr txBox="1"/>
          <p:nvPr/>
        </p:nvSpPr>
        <p:spPr>
          <a:xfrm>
            <a:off x="681718" y="1157858"/>
            <a:ext cx="5943600" cy="1381760"/>
          </a:xfrm>
          <a:prstGeom prst="rect"/>
          <a:noFill/>
        </p:spPr>
        <p:txBody>
          <a:bodyPr bIns="30697" lIns="61393" rIns="61393" rtlCol="0" tIns="30697" wrap="none">
            <a:prstTxWarp prst="textInflateTop"/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defTabSz="914262" eaLnBrk="1" hangingPunct="1" latinLnBrk="0" marL="0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262" eaLnBrk="1" hangingPunct="1" latinLnBrk="0" marL="457131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262" eaLnBrk="1" hangingPunct="1" latinLnBrk="0" marL="914262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262" eaLnBrk="1" hangingPunct="1" latinLnBrk="0" marL="1371392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262" eaLnBrk="1" hangingPunct="1" latinLnBrk="0" marL="1828524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262" eaLnBrk="1" hangingPunct="1" latinLnBrk="0" marL="2285655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262" eaLnBrk="1" hangingPunct="1" latinLnBrk="0" marL="2742785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262" eaLnBrk="1" hangingPunct="1" latinLnBrk="0" marL="3199916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262" eaLnBrk="1" hangingPunct="1" latinLnBrk="0" marL="3657047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sz="2700" lang="en-US" spc="34">
                <a:ln w="11430"/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</a:p>
        </p:txBody>
      </p:sp>
      <p:sp>
        <p:nvSpPr>
          <p:cNvPr id="1048702" name="TextBox 4"/>
          <p:cNvSpPr txBox="1"/>
          <p:nvPr/>
        </p:nvSpPr>
        <p:spPr>
          <a:xfrm>
            <a:off x="227116" y="2539618"/>
            <a:ext cx="7686675" cy="2906194"/>
          </a:xfrm>
          <a:prstGeom prst="rect"/>
          <a:noFill/>
          <a:ln>
            <a:solidFill>
              <a:schemeClr val="tx1"/>
            </a:solidFill>
          </a:ln>
        </p:spPr>
        <p:txBody>
          <a:bodyPr bIns="30697" lIns="61393" rIns="61393" rtlCol="0" tIns="30697" wrap="square">
            <a:spAutoFit/>
          </a:bodyPr>
          <a:lstStyle>
            <a:defPPr>
              <a:defRPr lang="en-US"/>
            </a:defPPr>
            <a:lvl1pPr algn="l" defTabSz="914262" eaLnBrk="1" hangingPunct="1" latinLnBrk="0" marL="0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262" eaLnBrk="1" hangingPunct="1" latinLnBrk="0" marL="457131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262" eaLnBrk="1" hangingPunct="1" latinLnBrk="0" marL="914262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262" eaLnBrk="1" hangingPunct="1" latinLnBrk="0" marL="1371392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262" eaLnBrk="1" hangingPunct="1" latinLnBrk="0" marL="1828524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262" eaLnBrk="1" hangingPunct="1" latinLnBrk="0" marL="2285655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262" eaLnBrk="1" hangingPunct="1" latinLnBrk="0" marL="2742785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262" eaLnBrk="1" hangingPunct="1" latinLnBrk="0" marL="3199916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262" eaLnBrk="1" hangingPunct="1" latinLnBrk="0" marL="3657047" rtl="0">
              <a:defRPr sz="17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b="1" dirty="0" sz="2400" lang="en-US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</a:t>
            </a:r>
            <a:r>
              <a:rPr b="1" sz="2400" lang="en-US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A2i </a:t>
            </a:r>
            <a:r>
              <a:rPr b="1" dirty="0" sz="2400" lang="en-US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and the panel of honorable editors ( Md. Jahangir </a:t>
            </a:r>
            <a:r>
              <a:rPr b="1" dirty="0" sz="2400" lang="en-US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b="1" dirty="0" sz="2400" lang="en-US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Assistant Professor (English) TTC, </a:t>
            </a:r>
            <a:r>
              <a:rPr b="1" dirty="0" sz="2400" lang="en-US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b="1" dirty="0" sz="2400" lang="en-US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b="1" dirty="0" sz="2400" lang="en-US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b="1" dirty="0" sz="2400" lang="en-US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b="1" dirty="0" sz="2400" lang="en-US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b="1" dirty="0" sz="2400" lang="en-US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Associate Professor (English) TTC, Dhaka, and </a:t>
            </a:r>
            <a:r>
              <a:rPr b="1" dirty="0" sz="2400" lang="en-US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b="1" dirty="0" sz="2400" lang="en-US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b="1" dirty="0" sz="2400" lang="en-US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Khaled</a:t>
            </a:r>
            <a:r>
              <a:rPr b="1" dirty="0" sz="2400" lang="en-US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Assistant Professor (English) TTC, Dhaka, to enrich the contents.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7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0417" y="0"/>
            <a:ext cx="8792015" cy="6791041"/>
          </a:xfrm>
          <a:prstGeom prst="rect"/>
        </p:spPr>
      </p:pic>
      <p:sp>
        <p:nvSpPr>
          <p:cNvPr id="1048604" name="TextBox 1048603"/>
          <p:cNvSpPr txBox="1"/>
          <p:nvPr/>
        </p:nvSpPr>
        <p:spPr>
          <a:xfrm>
            <a:off x="1732588" y="713581"/>
            <a:ext cx="5505747" cy="586740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0000FF"/>
                </a:solidFill>
              </a:rPr>
              <a:t>Honey is sweet,-----------?</a:t>
            </a:r>
            <a:endParaRPr b="1" sz="3200" lang="en-GB">
              <a:solidFill>
                <a:srgbClr val="0000FF"/>
              </a:solidFill>
            </a:endParaRPr>
          </a:p>
        </p:txBody>
      </p:sp>
      <p:sp>
        <p:nvSpPr>
          <p:cNvPr id="1048605" name="TextBox 1048604"/>
          <p:cNvSpPr txBox="1"/>
          <p:nvPr/>
        </p:nvSpPr>
        <p:spPr>
          <a:xfrm>
            <a:off x="1869163" y="152242"/>
            <a:ext cx="7122949" cy="637540"/>
          </a:xfrm>
          <a:prstGeom prst="rect"/>
        </p:spPr>
        <p:txBody>
          <a:bodyPr rtlCol="0" wrap="square">
            <a:spAutoFit/>
          </a:bodyPr>
          <a:p>
            <a:r>
              <a:rPr b="1" sz="3700" lang="en-US">
                <a:solidFill>
                  <a:srgbClr val="800000"/>
                </a:solidFill>
              </a:rPr>
              <a:t>Notice the following sentences</a:t>
            </a:r>
            <a:endParaRPr b="1" sz="3700" lang="en-GB">
              <a:solidFill>
                <a:srgbClr val="800000"/>
              </a:solidFill>
            </a:endParaRPr>
          </a:p>
        </p:txBody>
      </p:sp>
      <p:sp>
        <p:nvSpPr>
          <p:cNvPr id="1048606" name="TextBox 1048605"/>
          <p:cNvSpPr txBox="1"/>
          <p:nvPr/>
        </p:nvSpPr>
        <p:spPr>
          <a:xfrm>
            <a:off x="7295718" y="738981"/>
            <a:ext cx="1848282" cy="561340"/>
          </a:xfrm>
          <a:prstGeom prst="rect"/>
        </p:spPr>
        <p:txBody>
          <a:bodyPr rtlCol="0" wrap="square">
            <a:spAutoFit/>
          </a:bodyPr>
          <a:p>
            <a:r>
              <a:rPr b="1" sz="3100" lang="en-US" u="sng">
                <a:solidFill>
                  <a:srgbClr val="800000"/>
                </a:solidFill>
              </a:rPr>
              <a:t>isn't it?</a:t>
            </a:r>
            <a:endParaRPr b="1" sz="3100" lang="en-GB" u="sng">
              <a:solidFill>
                <a:srgbClr val="800000"/>
              </a:solidFill>
            </a:endParaRPr>
          </a:p>
        </p:txBody>
      </p:sp>
      <p:sp>
        <p:nvSpPr>
          <p:cNvPr id="1048607" name="TextBox 1048606"/>
          <p:cNvSpPr txBox="1"/>
          <p:nvPr/>
        </p:nvSpPr>
        <p:spPr>
          <a:xfrm>
            <a:off x="1526168" y="3219450"/>
            <a:ext cx="5387471" cy="586740"/>
          </a:xfrm>
          <a:prstGeom prst="rect"/>
        </p:spPr>
        <p:txBody>
          <a:bodyPr rtlCol="0" wrap="square">
            <a:spAutoFit/>
          </a:bodyPr>
          <a:p>
            <a:r>
              <a:rPr b="1" sz="3300" lang="en-US">
                <a:solidFill>
                  <a:srgbClr val="0000FF"/>
                </a:solidFill>
              </a:rPr>
              <a:t>Every rose has a thorn,-------?</a:t>
            </a:r>
            <a:endParaRPr b="1" sz="3300" lang="en-GB">
              <a:solidFill>
                <a:srgbClr val="0000FF"/>
              </a:solidFill>
            </a:endParaRPr>
          </a:p>
        </p:txBody>
      </p:sp>
      <p:sp>
        <p:nvSpPr>
          <p:cNvPr id="1048608" name="TextBox 1048607"/>
          <p:cNvSpPr txBox="1"/>
          <p:nvPr/>
        </p:nvSpPr>
        <p:spPr>
          <a:xfrm>
            <a:off x="6913638" y="3219450"/>
            <a:ext cx="1786870" cy="561339"/>
          </a:xfrm>
          <a:prstGeom prst="rect"/>
        </p:spPr>
        <p:txBody>
          <a:bodyPr rtlCol="0" wrap="square">
            <a:spAutoFit/>
          </a:bodyPr>
          <a:p>
            <a:r>
              <a:rPr b="1" sz="3200" lang="en-US" u="sng">
                <a:solidFill>
                  <a:srgbClr val="800000"/>
                </a:solidFill>
              </a:rPr>
              <a:t>hasn't it?</a:t>
            </a:r>
            <a:endParaRPr b="1" sz="3200" lang="en-GB" u="sng">
              <a:solidFill>
                <a:srgbClr val="800000"/>
              </a:solidFill>
            </a:endParaRPr>
          </a:p>
        </p:txBody>
      </p:sp>
      <p:sp>
        <p:nvSpPr>
          <p:cNvPr id="1048609" name="TextBox 1048608"/>
          <p:cNvSpPr txBox="1"/>
          <p:nvPr/>
        </p:nvSpPr>
        <p:spPr>
          <a:xfrm>
            <a:off x="684637" y="6012155"/>
            <a:ext cx="8627423" cy="510541"/>
          </a:xfrm>
          <a:prstGeom prst="rect"/>
        </p:spPr>
        <p:txBody>
          <a:bodyPr rtlCol="0" wrap="square">
            <a:spAutoFit/>
          </a:bodyPr>
          <a:p>
            <a:r>
              <a:rPr b="1" sz="3000" lang="en-US">
                <a:solidFill>
                  <a:srgbClr val="6600CC"/>
                </a:solidFill>
              </a:rPr>
              <a:t>What kind of question do you get in the above ?</a:t>
            </a:r>
            <a:endParaRPr b="1" sz="3000" lang="en-GB">
              <a:solidFill>
                <a:srgbClr val="6600CC"/>
              </a:solidFill>
            </a:endParaRPr>
          </a:p>
        </p:txBody>
      </p:sp>
      <p:pic>
        <p:nvPicPr>
          <p:cNvPr id="2097167" name="Picture 2097168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096743" y="3780789"/>
            <a:ext cx="2777436" cy="2119697"/>
          </a:xfrm>
          <a:prstGeom prst="rect"/>
        </p:spPr>
      </p:pic>
      <p:pic>
        <p:nvPicPr>
          <p:cNvPr id="2097168" name="Picture 2097169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964873" y="1327070"/>
            <a:ext cx="3214254" cy="194182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5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5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5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5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1048605" grpId="0"/>
      <p:bldP spid="1048606" grpId="0"/>
      <p:bldP spid="1048607" grpId="0"/>
      <p:bldP spid="1048608" grpId="0"/>
      <p:bldP spid="10486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70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2481" y="147185"/>
            <a:ext cx="8939039" cy="6504108"/>
          </a:xfrm>
          <a:prstGeom prst="rect"/>
        </p:spPr>
      </p:pic>
      <p:sp>
        <p:nvSpPr>
          <p:cNvPr id="1048599" name="TextBox 1048609"/>
          <p:cNvSpPr txBox="1"/>
          <p:nvPr/>
        </p:nvSpPr>
        <p:spPr>
          <a:xfrm>
            <a:off x="1598042" y="393037"/>
            <a:ext cx="4000000" cy="675639"/>
          </a:xfrm>
          <a:prstGeom prst="rect"/>
        </p:spPr>
        <p:txBody>
          <a:bodyPr rtlCol="0" wrap="square">
            <a:spAutoFit/>
          </a:bodyPr>
          <a:p>
            <a:r>
              <a:rPr b="1" sz="4000" lang="en-US">
                <a:solidFill>
                  <a:srgbClr val="800000"/>
                </a:solidFill>
              </a:rPr>
              <a:t>Possible Answer</a:t>
            </a:r>
            <a:endParaRPr b="1" sz="4000" lang="en-GB">
              <a:solidFill>
                <a:srgbClr val="800000"/>
              </a:solidFill>
            </a:endParaRPr>
          </a:p>
        </p:txBody>
      </p:sp>
      <p:sp>
        <p:nvSpPr>
          <p:cNvPr id="1048600" name="TextBox 1048610"/>
          <p:cNvSpPr txBox="1"/>
          <p:nvPr/>
        </p:nvSpPr>
        <p:spPr>
          <a:xfrm>
            <a:off x="2571999" y="1985276"/>
            <a:ext cx="4000000" cy="815339"/>
          </a:xfrm>
          <a:prstGeom prst="rect"/>
        </p:spPr>
        <p:txBody>
          <a:bodyPr rtlCol="0" wrap="square">
            <a:spAutoFit/>
          </a:bodyPr>
          <a:p>
            <a:r>
              <a:rPr b="1" sz="4900" lang="en-US">
                <a:solidFill>
                  <a:srgbClr val="0000FF"/>
                </a:solidFill>
              </a:rPr>
              <a:t>Tag Question</a:t>
            </a:r>
            <a:endParaRPr b="1" sz="4900" lang="en-GB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/>
      <p:bldP spid="10486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71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96969"/>
            <a:ext cx="14171206" cy="6464061"/>
          </a:xfrm>
          <a:prstGeom prst="rect"/>
        </p:spPr>
      </p:pic>
      <p:sp>
        <p:nvSpPr>
          <p:cNvPr id="1048595" name="TextBox 1048611"/>
          <p:cNvSpPr txBox="1"/>
          <p:nvPr/>
        </p:nvSpPr>
        <p:spPr>
          <a:xfrm>
            <a:off x="505833" y="328239"/>
            <a:ext cx="8247801" cy="866140"/>
          </a:xfrm>
          <a:prstGeom prst="rect"/>
        </p:spPr>
        <p:txBody>
          <a:bodyPr rtlCol="0" wrap="square">
            <a:spAutoFit/>
          </a:bodyPr>
          <a:p>
            <a:r>
              <a:rPr b="1" sz="5200" lang="en-US">
                <a:solidFill>
                  <a:srgbClr val="800000"/>
                </a:solidFill>
              </a:rPr>
              <a:t>Today we shall discuss on </a:t>
            </a:r>
            <a:endParaRPr sz="5200" lang="en-GB">
              <a:solidFill>
                <a:srgbClr val="000000"/>
              </a:solidFill>
            </a:endParaRPr>
          </a:p>
        </p:txBody>
      </p:sp>
      <p:sp>
        <p:nvSpPr>
          <p:cNvPr id="1048596" name="Speech Bubble: Oval 1048612"/>
          <p:cNvSpPr/>
          <p:nvPr/>
        </p:nvSpPr>
        <p:spPr>
          <a:xfrm>
            <a:off x="505833" y="1482052"/>
            <a:ext cx="7594872" cy="2861320"/>
          </a:xfrm>
          <a:prstGeom prst="wedgeEllipseCallout"/>
          <a:solidFill>
            <a:srgbClr val="00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5800" lang="en-US">
                <a:solidFill>
                  <a:srgbClr val="FFFFFF"/>
                </a:solidFill>
              </a:rPr>
              <a:t>Tag Question (Part Two)</a:t>
            </a:r>
            <a:endParaRPr sz="5800"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5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  <p:bldP spid="10485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72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19590"/>
            <a:ext cx="13132818" cy="6618819"/>
          </a:xfrm>
          <a:prstGeom prst="rect"/>
        </p:spPr>
      </p:pic>
      <p:sp>
        <p:nvSpPr>
          <p:cNvPr id="1048591" name="TextBox 1048613"/>
          <p:cNvSpPr txBox="1"/>
          <p:nvPr/>
        </p:nvSpPr>
        <p:spPr>
          <a:xfrm>
            <a:off x="933507" y="311355"/>
            <a:ext cx="6891764" cy="1043940"/>
          </a:xfrm>
          <a:prstGeom prst="rect"/>
        </p:spPr>
        <p:txBody>
          <a:bodyPr rtlCol="0" wrap="square">
            <a:spAutoFit/>
          </a:bodyPr>
          <a:p>
            <a:r>
              <a:rPr b="1" sz="6400" lang="en-US">
                <a:solidFill>
                  <a:srgbClr val="800000"/>
                </a:solidFill>
              </a:rPr>
              <a:t>Class Introduction</a:t>
            </a:r>
            <a:endParaRPr sz="6400" lang="en-GB">
              <a:solidFill>
                <a:srgbClr val="800000"/>
              </a:solidFill>
            </a:endParaRPr>
          </a:p>
        </p:txBody>
      </p:sp>
      <p:sp>
        <p:nvSpPr>
          <p:cNvPr id="1048592" name="TextBox 1048614"/>
          <p:cNvSpPr txBox="1"/>
          <p:nvPr/>
        </p:nvSpPr>
        <p:spPr>
          <a:xfrm>
            <a:off x="1050327" y="1734507"/>
            <a:ext cx="6297289" cy="2567940"/>
          </a:xfrm>
          <a:prstGeom prst="rect"/>
        </p:spPr>
        <p:txBody>
          <a:bodyPr rtlCol="0" wrap="square">
            <a:spAutoFit/>
          </a:bodyPr>
          <a:p>
            <a:r>
              <a:rPr b="1" sz="3300" lang="en-US">
                <a:solidFill>
                  <a:srgbClr val="008000"/>
                </a:solidFill>
              </a:rPr>
              <a:t>Class:Nine + Ten</a:t>
            </a:r>
            <a:endParaRPr b="1" sz="3300" lang="en-GB">
              <a:solidFill>
                <a:srgbClr val="008000"/>
              </a:solidFill>
            </a:endParaRPr>
          </a:p>
          <a:p>
            <a:r>
              <a:rPr b="1" sz="3300" lang="en-US">
                <a:solidFill>
                  <a:srgbClr val="008000"/>
                </a:solidFill>
              </a:rPr>
              <a:t>Subject: English Grammar and Composition</a:t>
            </a:r>
            <a:endParaRPr b="1" sz="3300" lang="en-GB">
              <a:solidFill>
                <a:srgbClr val="008000"/>
              </a:solidFill>
            </a:endParaRPr>
          </a:p>
          <a:p>
            <a:r>
              <a:rPr b="1" sz="3300" lang="en-US">
                <a:solidFill>
                  <a:srgbClr val="008000"/>
                </a:solidFill>
              </a:rPr>
              <a:t>Unit: Nine</a:t>
            </a:r>
            <a:endParaRPr b="1" sz="3300" lang="en-GB">
              <a:solidFill>
                <a:srgbClr val="008000"/>
              </a:solidFill>
            </a:endParaRPr>
          </a:p>
          <a:p>
            <a:r>
              <a:rPr b="1" sz="3300" lang="en-US">
                <a:solidFill>
                  <a:srgbClr val="008000"/>
                </a:solidFill>
              </a:rPr>
              <a:t>Time: 40 minutes</a:t>
            </a:r>
            <a:endParaRPr b="1" sz="3300" lang="en-GB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"/>
          <p:cNvSpPr txBox="1"/>
          <p:nvPr/>
        </p:nvSpPr>
        <p:spPr>
          <a:xfrm>
            <a:off x="2144384" y="333155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GB">
                <a:solidFill>
                  <a:srgbClr val="000000"/>
                </a:solidFill>
              </a:rPr>
              <a:t/>
            </a:r>
            <a:endParaRPr sz="2800" lang="en-GB">
              <a:solidFill>
                <a:srgbClr val="000000"/>
              </a:solidFill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879" y="14451"/>
            <a:ext cx="9469699" cy="6849900"/>
          </a:xfrm>
          <a:prstGeom prst="rect"/>
        </p:spPr>
      </p:pic>
      <p:sp>
        <p:nvSpPr>
          <p:cNvPr id="1048585" name=""/>
          <p:cNvSpPr txBox="1"/>
          <p:nvPr/>
        </p:nvSpPr>
        <p:spPr>
          <a:xfrm>
            <a:off x="2571999" y="333154"/>
            <a:ext cx="5100879" cy="751839"/>
          </a:xfrm>
          <a:prstGeom prst="rect"/>
        </p:spPr>
        <p:txBody>
          <a:bodyPr rtlCol="0" wrap="square">
            <a:spAutoFit/>
          </a:bodyPr>
          <a:p>
            <a:r>
              <a:rPr b="1" sz="4400" lang="en-US">
                <a:solidFill>
                  <a:srgbClr val="0000FF"/>
                </a:solidFill>
              </a:rPr>
              <a:t>L</a:t>
            </a:r>
            <a:r>
              <a:rPr b="1" sz="4400" lang="en-US">
                <a:solidFill>
                  <a:srgbClr val="0000FF"/>
                </a:solidFill>
              </a:rPr>
              <a:t>e</a:t>
            </a:r>
            <a:r>
              <a:rPr b="1" sz="4400" lang="en-US">
                <a:solidFill>
                  <a:srgbClr val="0000FF"/>
                </a:solidFill>
              </a:rPr>
              <a:t>a</a:t>
            </a:r>
            <a:r>
              <a:rPr b="1" sz="4400" lang="en-US">
                <a:solidFill>
                  <a:srgbClr val="0000FF"/>
                </a:solidFill>
              </a:rPr>
              <a:t>r</a:t>
            </a:r>
            <a:r>
              <a:rPr b="1" sz="4400" lang="en-US">
                <a:solidFill>
                  <a:srgbClr val="0000FF"/>
                </a:solidFill>
              </a:rPr>
              <a:t>ning</a:t>
            </a:r>
            <a:r>
              <a:rPr b="1" sz="4400" lang="en-US">
                <a:solidFill>
                  <a:srgbClr val="0000FF"/>
                </a:solidFill>
              </a:rPr>
              <a:t> </a:t>
            </a:r>
            <a:r>
              <a:rPr b="1" sz="4400" lang="en-US">
                <a:solidFill>
                  <a:srgbClr val="0000FF"/>
                </a:solidFill>
              </a:rPr>
              <a:t>O</a:t>
            </a:r>
            <a:r>
              <a:rPr b="1" sz="4400" lang="en-US">
                <a:solidFill>
                  <a:srgbClr val="0000FF"/>
                </a:solidFill>
              </a:rPr>
              <a:t>u</a:t>
            </a:r>
            <a:r>
              <a:rPr b="1" sz="4400" lang="en-US">
                <a:solidFill>
                  <a:srgbClr val="0000FF"/>
                </a:solidFill>
              </a:rPr>
              <a:t>t</a:t>
            </a:r>
            <a:r>
              <a:rPr b="1" sz="4400" lang="en-US">
                <a:solidFill>
                  <a:srgbClr val="0000FF"/>
                </a:solidFill>
              </a:rPr>
              <a:t>c</a:t>
            </a:r>
            <a:r>
              <a:rPr b="1" sz="4400" lang="en-US">
                <a:solidFill>
                  <a:srgbClr val="0000FF"/>
                </a:solidFill>
              </a:rPr>
              <a:t>ome</a:t>
            </a:r>
            <a:endParaRPr b="1" sz="4400" lang="en-GB">
              <a:solidFill>
                <a:srgbClr val="0000FF"/>
              </a:solidFill>
            </a:endParaRPr>
          </a:p>
        </p:txBody>
      </p:sp>
      <p:sp>
        <p:nvSpPr>
          <p:cNvPr id="1048586" name=""/>
          <p:cNvSpPr txBox="1"/>
          <p:nvPr/>
        </p:nvSpPr>
        <p:spPr>
          <a:xfrm>
            <a:off x="2437801" y="1084993"/>
            <a:ext cx="4907542" cy="980440"/>
          </a:xfrm>
          <a:prstGeom prst="rect"/>
        </p:spPr>
        <p:txBody>
          <a:bodyPr rtlCol="0" wrap="square">
            <a:spAutoFit/>
          </a:bodyPr>
          <a:p>
            <a:r>
              <a:rPr b="1" sz="3000" lang="en-US">
                <a:solidFill>
                  <a:srgbClr val="800000"/>
                </a:solidFill>
              </a:rPr>
              <a:t>B</a:t>
            </a:r>
            <a:r>
              <a:rPr b="1" sz="3000" lang="en-US">
                <a:solidFill>
                  <a:srgbClr val="800000"/>
                </a:solidFill>
              </a:rPr>
              <a:t>y</a:t>
            </a:r>
            <a:r>
              <a:rPr b="1" sz="3000" lang="en-US">
                <a:solidFill>
                  <a:srgbClr val="800000"/>
                </a:solidFill>
              </a:rPr>
              <a:t> </a:t>
            </a:r>
            <a:r>
              <a:rPr b="1" sz="3000" lang="en-US">
                <a:solidFill>
                  <a:srgbClr val="800000"/>
                </a:solidFill>
              </a:rPr>
              <a:t>t</a:t>
            </a:r>
            <a:r>
              <a:rPr b="1" sz="3000" lang="en-US">
                <a:solidFill>
                  <a:srgbClr val="800000"/>
                </a:solidFill>
              </a:rPr>
              <a:t>h</a:t>
            </a:r>
            <a:r>
              <a:rPr b="1" sz="3000" lang="en-US">
                <a:solidFill>
                  <a:srgbClr val="800000"/>
                </a:solidFill>
              </a:rPr>
              <a:t>e</a:t>
            </a:r>
            <a:r>
              <a:rPr b="1" sz="3000" lang="en-US">
                <a:solidFill>
                  <a:srgbClr val="800000"/>
                </a:solidFill>
              </a:rPr>
              <a:t> </a:t>
            </a:r>
            <a:r>
              <a:rPr b="1" sz="3000" lang="en-US">
                <a:solidFill>
                  <a:srgbClr val="800000"/>
                </a:solidFill>
              </a:rPr>
              <a:t>e</a:t>
            </a:r>
            <a:r>
              <a:rPr b="1" sz="3000" lang="en-US">
                <a:solidFill>
                  <a:srgbClr val="800000"/>
                </a:solidFill>
              </a:rPr>
              <a:t>nd</a:t>
            </a:r>
            <a:r>
              <a:rPr b="1" sz="3000" lang="en-US">
                <a:solidFill>
                  <a:srgbClr val="800000"/>
                </a:solidFill>
              </a:rPr>
              <a:t> </a:t>
            </a:r>
            <a:r>
              <a:rPr b="1" sz="3000" lang="en-US">
                <a:solidFill>
                  <a:srgbClr val="800000"/>
                </a:solidFill>
              </a:rPr>
              <a:t>o</a:t>
            </a:r>
            <a:r>
              <a:rPr b="1" sz="3000" lang="en-US">
                <a:solidFill>
                  <a:srgbClr val="800000"/>
                </a:solidFill>
              </a:rPr>
              <a:t>f</a:t>
            </a:r>
            <a:r>
              <a:rPr b="1" sz="3000" lang="en-US">
                <a:solidFill>
                  <a:srgbClr val="800000"/>
                </a:solidFill>
              </a:rPr>
              <a:t> </a:t>
            </a:r>
            <a:r>
              <a:rPr b="1" sz="3000" lang="en-US">
                <a:solidFill>
                  <a:srgbClr val="800000"/>
                </a:solidFill>
              </a:rPr>
              <a:t>t</a:t>
            </a:r>
            <a:r>
              <a:rPr b="1" sz="3000" lang="en-US">
                <a:solidFill>
                  <a:srgbClr val="800000"/>
                </a:solidFill>
              </a:rPr>
              <a:t>h</a:t>
            </a:r>
            <a:r>
              <a:rPr b="1" sz="3000" lang="en-US">
                <a:solidFill>
                  <a:srgbClr val="800000"/>
                </a:solidFill>
              </a:rPr>
              <a:t>e</a:t>
            </a:r>
            <a:r>
              <a:rPr b="1" sz="3000" lang="en-US">
                <a:solidFill>
                  <a:srgbClr val="800000"/>
                </a:solidFill>
              </a:rPr>
              <a:t> </a:t>
            </a:r>
            <a:r>
              <a:rPr b="1" sz="3000" lang="en-US">
                <a:solidFill>
                  <a:srgbClr val="800000"/>
                </a:solidFill>
              </a:rPr>
              <a:t>l</a:t>
            </a:r>
            <a:r>
              <a:rPr b="1" sz="3000" lang="en-US">
                <a:solidFill>
                  <a:srgbClr val="800000"/>
                </a:solidFill>
              </a:rPr>
              <a:t>e</a:t>
            </a:r>
            <a:r>
              <a:rPr b="1" sz="3000" lang="en-US">
                <a:solidFill>
                  <a:srgbClr val="800000"/>
                </a:solidFill>
              </a:rPr>
              <a:t>s</a:t>
            </a:r>
            <a:r>
              <a:rPr b="1" sz="3000" lang="en-US">
                <a:solidFill>
                  <a:srgbClr val="800000"/>
                </a:solidFill>
              </a:rPr>
              <a:t>s</a:t>
            </a:r>
            <a:r>
              <a:rPr b="1" sz="3000" lang="en-US">
                <a:solidFill>
                  <a:srgbClr val="800000"/>
                </a:solidFill>
              </a:rPr>
              <a:t>on</a:t>
            </a:r>
            <a:r>
              <a:rPr b="1" sz="3000" lang="en-US">
                <a:solidFill>
                  <a:srgbClr val="800000"/>
                </a:solidFill>
              </a:rPr>
              <a:t>,</a:t>
            </a:r>
            <a:r>
              <a:rPr b="1" sz="3000" lang="en-US">
                <a:solidFill>
                  <a:srgbClr val="800000"/>
                </a:solidFill>
              </a:rPr>
              <a:t>t</a:t>
            </a:r>
            <a:r>
              <a:rPr b="1" sz="3000" lang="en-US">
                <a:solidFill>
                  <a:srgbClr val="800000"/>
                </a:solidFill>
              </a:rPr>
              <a:t>h</a:t>
            </a:r>
            <a:r>
              <a:rPr b="1" sz="3000" lang="en-US">
                <a:solidFill>
                  <a:srgbClr val="800000"/>
                </a:solidFill>
              </a:rPr>
              <a:t>e</a:t>
            </a:r>
            <a:r>
              <a:rPr b="1" sz="3000" lang="en-US">
                <a:solidFill>
                  <a:srgbClr val="800000"/>
                </a:solidFill>
              </a:rPr>
              <a:t> </a:t>
            </a:r>
            <a:r>
              <a:rPr b="1" sz="3000" lang="en-US">
                <a:solidFill>
                  <a:srgbClr val="800000"/>
                </a:solidFill>
              </a:rPr>
              <a:t>learner</a:t>
            </a:r>
            <a:r>
              <a:rPr b="1" sz="3000" lang="en-US">
                <a:solidFill>
                  <a:srgbClr val="800000"/>
                </a:solidFill>
              </a:rPr>
              <a:t>s</a:t>
            </a:r>
            <a:r>
              <a:rPr b="1" sz="3000" lang="en-US">
                <a:solidFill>
                  <a:srgbClr val="800000"/>
                </a:solidFill>
              </a:rPr>
              <a:t> </a:t>
            </a:r>
            <a:r>
              <a:rPr b="1" sz="3000" lang="en-US">
                <a:solidFill>
                  <a:srgbClr val="800000"/>
                </a:solidFill>
              </a:rPr>
              <a:t>w</a:t>
            </a:r>
            <a:r>
              <a:rPr b="1" sz="3000" lang="en-US">
                <a:solidFill>
                  <a:srgbClr val="800000"/>
                </a:solidFill>
              </a:rPr>
              <a:t>i</a:t>
            </a:r>
            <a:r>
              <a:rPr b="1" sz="3000" lang="en-US">
                <a:solidFill>
                  <a:srgbClr val="800000"/>
                </a:solidFill>
              </a:rPr>
              <a:t>l</a:t>
            </a:r>
            <a:r>
              <a:rPr b="1" sz="3000" lang="en-US">
                <a:solidFill>
                  <a:srgbClr val="800000"/>
                </a:solidFill>
              </a:rPr>
              <a:t>l</a:t>
            </a:r>
            <a:r>
              <a:rPr b="1" sz="3000" lang="en-US">
                <a:solidFill>
                  <a:srgbClr val="800000"/>
                </a:solidFill>
              </a:rPr>
              <a:t> </a:t>
            </a:r>
            <a:r>
              <a:rPr b="1" sz="3000" lang="en-US">
                <a:solidFill>
                  <a:srgbClr val="800000"/>
                </a:solidFill>
              </a:rPr>
              <a:t>b</a:t>
            </a:r>
            <a:r>
              <a:rPr b="1" sz="3000" lang="en-US">
                <a:solidFill>
                  <a:srgbClr val="800000"/>
                </a:solidFill>
              </a:rPr>
              <a:t>e</a:t>
            </a:r>
            <a:r>
              <a:rPr b="1" sz="3000" lang="en-US">
                <a:solidFill>
                  <a:srgbClr val="800000"/>
                </a:solidFill>
              </a:rPr>
              <a:t> </a:t>
            </a:r>
            <a:r>
              <a:rPr b="1" sz="3000" lang="en-US">
                <a:solidFill>
                  <a:srgbClr val="800000"/>
                </a:solidFill>
              </a:rPr>
              <a:t>a</a:t>
            </a:r>
            <a:r>
              <a:rPr b="1" sz="3000" lang="en-US">
                <a:solidFill>
                  <a:srgbClr val="800000"/>
                </a:solidFill>
              </a:rPr>
              <a:t>ble</a:t>
            </a:r>
            <a:r>
              <a:rPr b="1" sz="3000" lang="en-US">
                <a:solidFill>
                  <a:srgbClr val="800000"/>
                </a:solidFill>
              </a:rPr>
              <a:t> to</a:t>
            </a:r>
            <a:r>
              <a:rPr b="1" sz="3000" lang="en-US">
                <a:solidFill>
                  <a:srgbClr val="800000"/>
                </a:solidFill>
              </a:rPr>
              <a:t>-</a:t>
            </a:r>
            <a:endParaRPr b="1" sz="3000" lang="en-GB">
              <a:solidFill>
                <a:srgbClr val="800000"/>
              </a:solidFill>
            </a:endParaRPr>
          </a:p>
        </p:txBody>
      </p:sp>
      <p:sp>
        <p:nvSpPr>
          <p:cNvPr id="1048587" name=""/>
          <p:cNvSpPr txBox="1"/>
          <p:nvPr/>
        </p:nvSpPr>
        <p:spPr>
          <a:xfrm>
            <a:off x="2251288" y="2065433"/>
            <a:ext cx="5776418" cy="3545840"/>
          </a:xfrm>
          <a:prstGeom prst="rect"/>
        </p:spPr>
        <p:txBody>
          <a:bodyPr rtlCol="0" wrap="square">
            <a:spAutoFit/>
          </a:bodyPr>
          <a:p>
            <a:pPr indent="-457200" marL="457200">
              <a:buFont typeface="Wingdings" charset="2"/>
              <a:buChar char="n"/>
            </a:pPr>
            <a:r>
              <a:rPr b="1" sz="2900" lang="en-US">
                <a:solidFill>
                  <a:srgbClr val="0000FF"/>
                </a:solidFill>
              </a:rPr>
              <a:t>M</a:t>
            </a:r>
            <a:r>
              <a:rPr b="1" sz="2900" lang="en-US">
                <a:solidFill>
                  <a:srgbClr val="0000FF"/>
                </a:solidFill>
              </a:rPr>
              <a:t>a</a:t>
            </a:r>
            <a:r>
              <a:rPr b="1" sz="2900" lang="en-US">
                <a:solidFill>
                  <a:srgbClr val="0000FF"/>
                </a:solidFill>
              </a:rPr>
              <a:t>k</a:t>
            </a:r>
            <a:r>
              <a:rPr b="1" sz="2900" lang="en-US">
                <a:solidFill>
                  <a:srgbClr val="0000FF"/>
                </a:solidFill>
              </a:rPr>
              <a:t>e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t</a:t>
            </a:r>
            <a:r>
              <a:rPr b="1" sz="2900" lang="en-US">
                <a:solidFill>
                  <a:srgbClr val="0000FF"/>
                </a:solidFill>
              </a:rPr>
              <a:t>a</a:t>
            </a:r>
            <a:r>
              <a:rPr b="1" sz="2900" lang="en-US">
                <a:solidFill>
                  <a:srgbClr val="0000FF"/>
                </a:solidFill>
              </a:rPr>
              <a:t>g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q</a:t>
            </a:r>
            <a:r>
              <a:rPr b="1" sz="2900" lang="en-US">
                <a:solidFill>
                  <a:srgbClr val="0000FF"/>
                </a:solidFill>
              </a:rPr>
              <a:t>uestion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o</a:t>
            </a:r>
            <a:r>
              <a:rPr b="1" sz="2900" lang="en-US">
                <a:solidFill>
                  <a:srgbClr val="0000FF"/>
                </a:solidFill>
              </a:rPr>
              <a:t>f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993300"/>
                </a:solidFill>
              </a:rPr>
              <a:t>h</a:t>
            </a:r>
            <a:r>
              <a:rPr b="1" sz="2900" lang="en-US">
                <a:solidFill>
                  <a:srgbClr val="993300"/>
                </a:solidFill>
              </a:rPr>
              <a:t>e</a:t>
            </a:r>
            <a:r>
              <a:rPr b="1" sz="2900" lang="en-US">
                <a:solidFill>
                  <a:srgbClr val="993300"/>
                </a:solidFill>
              </a:rPr>
              <a:t>l</a:t>
            </a:r>
            <a:r>
              <a:rPr b="1" sz="2900" lang="en-US">
                <a:solidFill>
                  <a:srgbClr val="993300"/>
                </a:solidFill>
              </a:rPr>
              <a:t>p</a:t>
            </a:r>
            <a:r>
              <a:rPr b="1" sz="2900" lang="en-US">
                <a:solidFill>
                  <a:srgbClr val="993300"/>
                </a:solidFill>
              </a:rPr>
              <a:t>ing</a:t>
            </a:r>
            <a:r>
              <a:rPr b="1" sz="2900" lang="en-US">
                <a:solidFill>
                  <a:srgbClr val="993300"/>
                </a:solidFill>
              </a:rPr>
              <a:t> verb</a:t>
            </a:r>
            <a:r>
              <a:rPr b="1" sz="2900" lang="en-US">
                <a:solidFill>
                  <a:srgbClr val="993300"/>
                </a:solidFill>
              </a:rPr>
              <a:t>+</a:t>
            </a:r>
            <a:r>
              <a:rPr b="1" sz="2900" lang="en-US">
                <a:solidFill>
                  <a:srgbClr val="993300"/>
                </a:solidFill>
              </a:rPr>
              <a:t>n</a:t>
            </a:r>
            <a:r>
              <a:rPr b="1" sz="2900" lang="en-US">
                <a:solidFill>
                  <a:srgbClr val="993300"/>
                </a:solidFill>
              </a:rPr>
              <a:t>o</a:t>
            </a:r>
            <a:r>
              <a:rPr b="1" sz="2900" lang="en-US">
                <a:solidFill>
                  <a:srgbClr val="993300"/>
                </a:solidFill>
              </a:rPr>
              <a:t>t</a:t>
            </a:r>
            <a:r>
              <a:rPr b="1" sz="2900" lang="en-US">
                <a:solidFill>
                  <a:srgbClr val="993300"/>
                </a:solidFill>
              </a:rPr>
              <a:t>.</a:t>
            </a:r>
            <a:endParaRPr b="1" sz="2900" lang="en-GB">
              <a:solidFill>
                <a:srgbClr val="993300"/>
              </a:solidFill>
            </a:endParaRPr>
          </a:p>
          <a:p>
            <a:pPr indent="-457200" marL="457200">
              <a:buFont typeface="Wingdings" charset="2"/>
              <a:buChar char="n"/>
            </a:pPr>
            <a:r>
              <a:rPr b="1" sz="2900" lang="en-US">
                <a:solidFill>
                  <a:srgbClr val="0000FF"/>
                </a:solidFill>
              </a:rPr>
              <a:t>m</a:t>
            </a:r>
            <a:r>
              <a:rPr b="1" sz="2900" lang="en-US">
                <a:solidFill>
                  <a:srgbClr val="0000FF"/>
                </a:solidFill>
              </a:rPr>
              <a:t>a</a:t>
            </a:r>
            <a:r>
              <a:rPr b="1" sz="2900" lang="en-US">
                <a:solidFill>
                  <a:srgbClr val="0000FF"/>
                </a:solidFill>
              </a:rPr>
              <a:t>k</a:t>
            </a:r>
            <a:r>
              <a:rPr b="1" sz="2900" lang="en-US">
                <a:solidFill>
                  <a:srgbClr val="0000FF"/>
                </a:solidFill>
              </a:rPr>
              <a:t>e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t</a:t>
            </a:r>
            <a:r>
              <a:rPr b="1" sz="2900" lang="en-US">
                <a:solidFill>
                  <a:srgbClr val="0000FF"/>
                </a:solidFill>
              </a:rPr>
              <a:t>a</a:t>
            </a:r>
            <a:r>
              <a:rPr b="1" sz="2900" lang="en-US">
                <a:solidFill>
                  <a:srgbClr val="0000FF"/>
                </a:solidFill>
              </a:rPr>
              <a:t>g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q</a:t>
            </a:r>
            <a:r>
              <a:rPr b="1" sz="2900" lang="en-US">
                <a:solidFill>
                  <a:srgbClr val="0000FF"/>
                </a:solidFill>
              </a:rPr>
              <a:t>uestion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o</a:t>
            </a:r>
            <a:r>
              <a:rPr b="1" sz="2900" lang="en-US">
                <a:solidFill>
                  <a:srgbClr val="0000FF"/>
                </a:solidFill>
              </a:rPr>
              <a:t>f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s</a:t>
            </a:r>
            <a:r>
              <a:rPr b="1" sz="2900" lang="en-US">
                <a:solidFill>
                  <a:srgbClr val="0000FF"/>
                </a:solidFill>
              </a:rPr>
              <a:t>e</a:t>
            </a:r>
            <a:r>
              <a:rPr b="1" sz="2900" lang="en-US">
                <a:solidFill>
                  <a:srgbClr val="0000FF"/>
                </a:solidFill>
              </a:rPr>
              <a:t>n</a:t>
            </a:r>
            <a:r>
              <a:rPr b="1" sz="2900" lang="en-US">
                <a:solidFill>
                  <a:srgbClr val="0000FF"/>
                </a:solidFill>
              </a:rPr>
              <a:t>tence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b</a:t>
            </a:r>
            <a:r>
              <a:rPr b="1" sz="2900" lang="en-US">
                <a:solidFill>
                  <a:srgbClr val="0000FF"/>
                </a:solidFill>
              </a:rPr>
              <a:t>e</a:t>
            </a:r>
            <a:r>
              <a:rPr b="1" sz="2900" lang="en-US">
                <a:solidFill>
                  <a:srgbClr val="0000FF"/>
                </a:solidFill>
              </a:rPr>
              <a:t>g</a:t>
            </a:r>
            <a:r>
              <a:rPr b="1" sz="2900" lang="en-US">
                <a:solidFill>
                  <a:srgbClr val="0000FF"/>
                </a:solidFill>
              </a:rPr>
              <a:t>i</a:t>
            </a:r>
            <a:r>
              <a:rPr b="1" sz="2900" lang="en-US">
                <a:solidFill>
                  <a:srgbClr val="0000FF"/>
                </a:solidFill>
              </a:rPr>
              <a:t>n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w</a:t>
            </a:r>
            <a:r>
              <a:rPr b="1" sz="2900" lang="en-US">
                <a:solidFill>
                  <a:srgbClr val="0000FF"/>
                </a:solidFill>
              </a:rPr>
              <a:t>i</a:t>
            </a:r>
            <a:r>
              <a:rPr b="1" sz="2900" lang="en-US">
                <a:solidFill>
                  <a:srgbClr val="0000FF"/>
                </a:solidFill>
              </a:rPr>
              <a:t>th</a:t>
            </a:r>
            <a:r>
              <a:rPr b="1" sz="2900" lang="en-US">
                <a:solidFill>
                  <a:srgbClr val="800000"/>
                </a:solidFill>
              </a:rPr>
              <a:t> </a:t>
            </a:r>
            <a:r>
              <a:rPr b="1" sz="2900" lang="en-US">
                <a:solidFill>
                  <a:srgbClr val="800000"/>
                </a:solidFill>
              </a:rPr>
              <a:t>d</a:t>
            </a:r>
            <a:r>
              <a:rPr b="1" sz="2900" lang="en-US">
                <a:solidFill>
                  <a:srgbClr val="800000"/>
                </a:solidFill>
              </a:rPr>
              <a:t>o</a:t>
            </a:r>
            <a:r>
              <a:rPr b="1" sz="2900" lang="en-US">
                <a:solidFill>
                  <a:srgbClr val="800000"/>
                </a:solidFill>
              </a:rPr>
              <a:t> </a:t>
            </a:r>
            <a:r>
              <a:rPr b="1" sz="2900" lang="en-US">
                <a:solidFill>
                  <a:srgbClr val="800000"/>
                </a:solidFill>
              </a:rPr>
              <a:t>n</a:t>
            </a:r>
            <a:r>
              <a:rPr b="1" sz="2900" lang="en-US">
                <a:solidFill>
                  <a:srgbClr val="800000"/>
                </a:solidFill>
              </a:rPr>
              <a:t>o</a:t>
            </a:r>
            <a:r>
              <a:rPr b="1" sz="2900" lang="en-US">
                <a:solidFill>
                  <a:srgbClr val="800000"/>
                </a:solidFill>
              </a:rPr>
              <a:t>t</a:t>
            </a:r>
            <a:r>
              <a:rPr b="1" sz="2900" lang="en-US">
                <a:solidFill>
                  <a:srgbClr val="800000"/>
                </a:solidFill>
              </a:rPr>
              <a:t> </a:t>
            </a:r>
            <a:r>
              <a:rPr b="1" sz="2900" lang="en-US">
                <a:solidFill>
                  <a:srgbClr val="800000"/>
                </a:solidFill>
              </a:rPr>
              <a:t>+</a:t>
            </a:r>
            <a:r>
              <a:rPr b="1" sz="2900" lang="en-US">
                <a:solidFill>
                  <a:srgbClr val="800000"/>
                </a:solidFill>
              </a:rPr>
              <a:t>v</a:t>
            </a:r>
            <a:r>
              <a:rPr b="1" sz="2900" lang="en-US">
                <a:solidFill>
                  <a:srgbClr val="800000"/>
                </a:solidFill>
              </a:rPr>
              <a:t>e</a:t>
            </a:r>
            <a:r>
              <a:rPr b="1" sz="2900" lang="en-US">
                <a:solidFill>
                  <a:srgbClr val="800000"/>
                </a:solidFill>
              </a:rPr>
              <a:t>r</a:t>
            </a:r>
            <a:r>
              <a:rPr b="1" sz="2900" lang="en-US">
                <a:solidFill>
                  <a:srgbClr val="800000"/>
                </a:solidFill>
              </a:rPr>
              <a:t>b</a:t>
            </a:r>
            <a:r>
              <a:rPr b="1" sz="2900" lang="en-US">
                <a:solidFill>
                  <a:srgbClr val="0000FF"/>
                </a:solidFill>
              </a:rPr>
              <a:t>.</a:t>
            </a:r>
            <a:endParaRPr b="1" sz="2900" lang="en-GB">
              <a:solidFill>
                <a:srgbClr val="0000FF"/>
              </a:solidFill>
            </a:endParaRPr>
          </a:p>
          <a:p>
            <a:pPr indent="-457200" marL="457200">
              <a:buFont typeface="Wingdings" charset="2"/>
              <a:buChar char="n"/>
            </a:pPr>
            <a:r>
              <a:rPr b="1" sz="2900" lang="en-US">
                <a:solidFill>
                  <a:srgbClr val="0000FF"/>
                </a:solidFill>
              </a:rPr>
              <a:t>m</a:t>
            </a:r>
            <a:r>
              <a:rPr b="1" sz="2900" lang="en-US">
                <a:solidFill>
                  <a:srgbClr val="0000FF"/>
                </a:solidFill>
              </a:rPr>
              <a:t>a</a:t>
            </a:r>
            <a:r>
              <a:rPr b="1" sz="2900" lang="en-US">
                <a:solidFill>
                  <a:srgbClr val="0000FF"/>
                </a:solidFill>
              </a:rPr>
              <a:t>k</a:t>
            </a:r>
            <a:r>
              <a:rPr b="1" sz="2900" lang="en-US">
                <a:solidFill>
                  <a:srgbClr val="0000FF"/>
                </a:solidFill>
              </a:rPr>
              <a:t>e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t</a:t>
            </a:r>
            <a:r>
              <a:rPr b="1" sz="2900" lang="en-US">
                <a:solidFill>
                  <a:srgbClr val="0000FF"/>
                </a:solidFill>
              </a:rPr>
              <a:t>a</a:t>
            </a:r>
            <a:r>
              <a:rPr b="1" sz="2900" lang="en-US">
                <a:solidFill>
                  <a:srgbClr val="0000FF"/>
                </a:solidFill>
              </a:rPr>
              <a:t>g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q</a:t>
            </a:r>
            <a:r>
              <a:rPr b="1" sz="2900" lang="en-US">
                <a:solidFill>
                  <a:srgbClr val="0000FF"/>
                </a:solidFill>
              </a:rPr>
              <a:t>u</a:t>
            </a:r>
            <a:r>
              <a:rPr b="1" sz="2900" lang="en-US">
                <a:solidFill>
                  <a:srgbClr val="0000FF"/>
                </a:solidFill>
              </a:rPr>
              <a:t>e</a:t>
            </a:r>
            <a:r>
              <a:rPr b="1" sz="2900" lang="en-US">
                <a:solidFill>
                  <a:srgbClr val="0000FF"/>
                </a:solidFill>
              </a:rPr>
              <a:t>s</a:t>
            </a:r>
            <a:r>
              <a:rPr b="1" sz="2900" lang="en-US">
                <a:solidFill>
                  <a:srgbClr val="0000FF"/>
                </a:solidFill>
              </a:rPr>
              <a:t>tion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o</a:t>
            </a:r>
            <a:r>
              <a:rPr b="1" sz="2900" lang="en-US">
                <a:solidFill>
                  <a:srgbClr val="0000FF"/>
                </a:solidFill>
              </a:rPr>
              <a:t>f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s</a:t>
            </a:r>
            <a:r>
              <a:rPr b="1" sz="2900" lang="en-US">
                <a:solidFill>
                  <a:srgbClr val="0000FF"/>
                </a:solidFill>
              </a:rPr>
              <a:t>e</a:t>
            </a:r>
            <a:r>
              <a:rPr b="1" sz="2900" lang="en-US">
                <a:solidFill>
                  <a:srgbClr val="0000FF"/>
                </a:solidFill>
              </a:rPr>
              <a:t>n</a:t>
            </a:r>
            <a:r>
              <a:rPr b="1" sz="2900" lang="en-US">
                <a:solidFill>
                  <a:srgbClr val="0000FF"/>
                </a:solidFill>
              </a:rPr>
              <a:t>t</a:t>
            </a:r>
            <a:r>
              <a:rPr b="1" sz="2900" lang="en-US">
                <a:solidFill>
                  <a:srgbClr val="0000FF"/>
                </a:solidFill>
              </a:rPr>
              <a:t>ence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b</a:t>
            </a:r>
            <a:r>
              <a:rPr b="1" sz="2900" lang="en-US">
                <a:solidFill>
                  <a:srgbClr val="0000FF"/>
                </a:solidFill>
              </a:rPr>
              <a:t>e</a:t>
            </a:r>
            <a:r>
              <a:rPr b="1" sz="2900" lang="en-US">
                <a:solidFill>
                  <a:srgbClr val="0000FF"/>
                </a:solidFill>
              </a:rPr>
              <a:t>g</a:t>
            </a:r>
            <a:r>
              <a:rPr b="1" sz="2900" lang="en-US">
                <a:solidFill>
                  <a:srgbClr val="0000FF"/>
                </a:solidFill>
              </a:rPr>
              <a:t>in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w</a:t>
            </a:r>
            <a:r>
              <a:rPr b="1" sz="2900" lang="en-US">
                <a:solidFill>
                  <a:srgbClr val="0000FF"/>
                </a:solidFill>
              </a:rPr>
              <a:t>i</a:t>
            </a:r>
            <a:r>
              <a:rPr b="1" sz="2900" lang="en-US">
                <a:solidFill>
                  <a:srgbClr val="0000FF"/>
                </a:solidFill>
              </a:rPr>
              <a:t>t</a:t>
            </a:r>
            <a:r>
              <a:rPr b="1" sz="2900" lang="en-US">
                <a:solidFill>
                  <a:srgbClr val="0000FF"/>
                </a:solidFill>
              </a:rPr>
              <a:t>h</a:t>
            </a:r>
            <a:r>
              <a:rPr b="1" sz="2900" lang="en-US">
                <a:solidFill>
                  <a:srgbClr val="800000"/>
                </a:solidFill>
              </a:rPr>
              <a:t> </a:t>
            </a:r>
            <a:r>
              <a:rPr b="1" sz="2900" lang="en-US">
                <a:solidFill>
                  <a:srgbClr val="800000"/>
                </a:solidFill>
              </a:rPr>
              <a:t>l</a:t>
            </a:r>
            <a:r>
              <a:rPr b="1" sz="2900" lang="en-US">
                <a:solidFill>
                  <a:srgbClr val="800000"/>
                </a:solidFill>
              </a:rPr>
              <a:t>e</a:t>
            </a:r>
            <a:r>
              <a:rPr b="1" sz="2900" lang="en-US">
                <a:solidFill>
                  <a:srgbClr val="800000"/>
                </a:solidFill>
              </a:rPr>
              <a:t>t</a:t>
            </a:r>
            <a:r>
              <a:rPr b="1" sz="2900" lang="en-US">
                <a:solidFill>
                  <a:srgbClr val="800000"/>
                </a:solidFill>
              </a:rPr>
              <a:t>.</a:t>
            </a:r>
            <a:endParaRPr b="1" sz="2900" lang="en-GB">
              <a:solidFill>
                <a:srgbClr val="800000"/>
              </a:solidFill>
            </a:endParaRPr>
          </a:p>
          <a:p>
            <a:pPr indent="-457200" marL="457200">
              <a:buFont typeface="Wingdings" charset="2"/>
              <a:buChar char="n"/>
            </a:pPr>
            <a:r>
              <a:rPr b="1" sz="2900" lang="en-US">
                <a:solidFill>
                  <a:srgbClr val="0000FF"/>
                </a:solidFill>
              </a:rPr>
              <a:t>m</a:t>
            </a:r>
            <a:r>
              <a:rPr b="1" sz="2900" lang="en-US">
                <a:solidFill>
                  <a:srgbClr val="0000FF"/>
                </a:solidFill>
              </a:rPr>
              <a:t>a</a:t>
            </a:r>
            <a:r>
              <a:rPr b="1" sz="2900" lang="en-US">
                <a:solidFill>
                  <a:srgbClr val="0000FF"/>
                </a:solidFill>
              </a:rPr>
              <a:t>k</a:t>
            </a:r>
            <a:r>
              <a:rPr b="1" sz="2900" lang="en-US">
                <a:solidFill>
                  <a:srgbClr val="0000FF"/>
                </a:solidFill>
              </a:rPr>
              <a:t>e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t</a:t>
            </a:r>
            <a:r>
              <a:rPr b="1" sz="2900" lang="en-US">
                <a:solidFill>
                  <a:srgbClr val="0000FF"/>
                </a:solidFill>
              </a:rPr>
              <a:t>a</a:t>
            </a:r>
            <a:r>
              <a:rPr b="1" sz="2900" lang="en-US">
                <a:solidFill>
                  <a:srgbClr val="0000FF"/>
                </a:solidFill>
              </a:rPr>
              <a:t>g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question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o</a:t>
            </a:r>
            <a:r>
              <a:rPr b="1" sz="2900" lang="en-US">
                <a:solidFill>
                  <a:srgbClr val="0000FF"/>
                </a:solidFill>
              </a:rPr>
              <a:t>f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s</a:t>
            </a:r>
            <a:r>
              <a:rPr b="1" sz="2900" lang="en-US">
                <a:solidFill>
                  <a:srgbClr val="0000FF"/>
                </a:solidFill>
              </a:rPr>
              <a:t>e</a:t>
            </a:r>
            <a:r>
              <a:rPr b="1" sz="2900" lang="en-US">
                <a:solidFill>
                  <a:srgbClr val="0000FF"/>
                </a:solidFill>
              </a:rPr>
              <a:t>n</a:t>
            </a:r>
            <a:r>
              <a:rPr b="1" sz="2900" lang="en-US">
                <a:solidFill>
                  <a:srgbClr val="0000FF"/>
                </a:solidFill>
              </a:rPr>
              <a:t>tence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0000FF"/>
                </a:solidFill>
              </a:rPr>
              <a:t>h</a:t>
            </a:r>
            <a:r>
              <a:rPr b="1" sz="2900" lang="en-US">
                <a:solidFill>
                  <a:srgbClr val="0000FF"/>
                </a:solidFill>
              </a:rPr>
              <a:t>a</a:t>
            </a:r>
            <a:r>
              <a:rPr b="1" sz="2900" lang="en-US">
                <a:solidFill>
                  <a:srgbClr val="0000FF"/>
                </a:solidFill>
              </a:rPr>
              <a:t>v</a:t>
            </a:r>
            <a:r>
              <a:rPr b="1" sz="2900" lang="en-US">
                <a:solidFill>
                  <a:srgbClr val="0000FF"/>
                </a:solidFill>
              </a:rPr>
              <a:t>ing</a:t>
            </a:r>
            <a:r>
              <a:rPr b="1" sz="2900" lang="en-US">
                <a:solidFill>
                  <a:srgbClr val="0000FF"/>
                </a:solidFill>
              </a:rPr>
              <a:t> </a:t>
            </a:r>
            <a:r>
              <a:rPr b="1" sz="2900" lang="en-US">
                <a:solidFill>
                  <a:srgbClr val="800000"/>
                </a:solidFill>
              </a:rPr>
              <a:t>n</a:t>
            </a:r>
            <a:r>
              <a:rPr b="1" sz="2900" lang="en-US">
                <a:solidFill>
                  <a:srgbClr val="800000"/>
                </a:solidFill>
              </a:rPr>
              <a:t>e</a:t>
            </a:r>
            <a:r>
              <a:rPr b="1" sz="2900" lang="en-US">
                <a:solidFill>
                  <a:srgbClr val="800000"/>
                </a:solidFill>
              </a:rPr>
              <a:t>g</a:t>
            </a:r>
            <a:r>
              <a:rPr b="1" sz="2900" lang="en-US">
                <a:solidFill>
                  <a:srgbClr val="800000"/>
                </a:solidFill>
              </a:rPr>
              <a:t>a</a:t>
            </a:r>
            <a:r>
              <a:rPr b="1" sz="2900" lang="en-US">
                <a:solidFill>
                  <a:srgbClr val="800000"/>
                </a:solidFill>
              </a:rPr>
              <a:t>t</a:t>
            </a:r>
            <a:r>
              <a:rPr b="1" sz="2900" lang="en-US">
                <a:solidFill>
                  <a:srgbClr val="800000"/>
                </a:solidFill>
              </a:rPr>
              <a:t>ive</a:t>
            </a:r>
            <a:r>
              <a:rPr b="1" sz="2900" lang="en-US">
                <a:solidFill>
                  <a:srgbClr val="800000"/>
                </a:solidFill>
              </a:rPr>
              <a:t> </a:t>
            </a:r>
            <a:r>
              <a:rPr b="1" sz="2900" lang="en-US">
                <a:solidFill>
                  <a:srgbClr val="800000"/>
                </a:solidFill>
              </a:rPr>
              <a:t>w</a:t>
            </a:r>
            <a:r>
              <a:rPr b="1" sz="2900" lang="en-US">
                <a:solidFill>
                  <a:srgbClr val="800000"/>
                </a:solidFill>
              </a:rPr>
              <a:t>o</a:t>
            </a:r>
            <a:r>
              <a:rPr b="1" sz="2900" lang="en-US">
                <a:solidFill>
                  <a:srgbClr val="800000"/>
                </a:solidFill>
              </a:rPr>
              <a:t>r</a:t>
            </a:r>
            <a:r>
              <a:rPr b="1" sz="2900" lang="en-US">
                <a:solidFill>
                  <a:srgbClr val="800000"/>
                </a:solidFill>
              </a:rPr>
              <a:t>d</a:t>
            </a:r>
            <a:r>
              <a:rPr b="1" sz="2900" lang="en-US">
                <a:solidFill>
                  <a:srgbClr val="800000"/>
                </a:solidFill>
              </a:rPr>
              <a:t>s</a:t>
            </a:r>
            <a:r>
              <a:rPr b="1" sz="2900" lang="en-US">
                <a:solidFill>
                  <a:srgbClr val="800000"/>
                </a:solidFill>
              </a:rPr>
              <a:t>.</a:t>
            </a:r>
            <a:endParaRPr b="1" sz="2900" lang="en-GB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73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2725" y="106871"/>
            <a:ext cx="8990962" cy="6518967"/>
          </a:xfrm>
          <a:prstGeom prst="rect"/>
        </p:spPr>
      </p:pic>
      <p:sp>
        <p:nvSpPr>
          <p:cNvPr id="1048588" name="TextBox 1048615"/>
          <p:cNvSpPr txBox="1"/>
          <p:nvPr/>
        </p:nvSpPr>
        <p:spPr>
          <a:xfrm>
            <a:off x="861126" y="1185235"/>
            <a:ext cx="8322561" cy="561340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0000FF"/>
                </a:solidFill>
              </a:rPr>
              <a:t>We must not disobey our parents,---------?</a:t>
            </a:r>
            <a:endParaRPr b="1" sz="3200" lang="en-GB">
              <a:solidFill>
                <a:srgbClr val="0000FF"/>
              </a:solidFill>
            </a:endParaRPr>
          </a:p>
        </p:txBody>
      </p:sp>
      <p:sp>
        <p:nvSpPr>
          <p:cNvPr id="1048589" name="TextBox 1048616"/>
          <p:cNvSpPr txBox="1"/>
          <p:nvPr/>
        </p:nvSpPr>
        <p:spPr>
          <a:xfrm>
            <a:off x="2069700" y="5361321"/>
            <a:ext cx="4000000" cy="561339"/>
          </a:xfrm>
          <a:prstGeom prst="rect"/>
        </p:spPr>
        <p:txBody>
          <a:bodyPr rtlCol="0" wrap="square">
            <a:spAutoFit/>
          </a:bodyPr>
          <a:p>
            <a:r>
              <a:rPr b="1" sz="3200" lang="en-US" u="sng">
                <a:solidFill>
                  <a:srgbClr val="800000"/>
                </a:solidFill>
              </a:rPr>
              <a:t>must we?</a:t>
            </a:r>
            <a:endParaRPr b="1" sz="3200" lang="en-GB" u="sng">
              <a:solidFill>
                <a:srgbClr val="800000"/>
              </a:solidFill>
            </a:endParaRPr>
          </a:p>
        </p:txBody>
      </p:sp>
      <p:pic>
        <p:nvPicPr>
          <p:cNvPr id="2097154" name="Picture 2097174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808786" y="2046477"/>
            <a:ext cx="4521828" cy="2765045"/>
          </a:xfrm>
          <a:prstGeom prst="rect"/>
        </p:spPr>
      </p:pic>
      <p:sp>
        <p:nvSpPr>
          <p:cNvPr id="1048590" name="TextBox 1048617"/>
          <p:cNvSpPr txBox="1"/>
          <p:nvPr/>
        </p:nvSpPr>
        <p:spPr>
          <a:xfrm>
            <a:off x="664689" y="390782"/>
            <a:ext cx="7564210" cy="5867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3500" lang="en-US">
                <a:solidFill>
                  <a:srgbClr val="008000"/>
                </a:solidFill>
              </a:rPr>
              <a:t>Notice the following sentences</a:t>
            </a:r>
            <a:endParaRPr b="1" sz="3500" lang="en-GB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  <p:bldP spid="1048589" grpId="0"/>
      <p:bldP spid="104859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i10</dc:creator>
  <cp:lastModifiedBy>marazzak55555@gmail.com</cp:lastModifiedBy>
  <dcterms:created xsi:type="dcterms:W3CDTF">2015-04-19T09:30:45Z</dcterms:created>
  <dcterms:modified xsi:type="dcterms:W3CDTF">2020-09-16T13:24:10Z</dcterms:modified>
</cp:coreProperties>
</file>