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5"/>
  </p:notesMasterIdLst>
  <p:sldIdLst>
    <p:sldId id="266" r:id="rId2"/>
    <p:sldId id="267" r:id="rId3"/>
    <p:sldId id="256" r:id="rId4"/>
    <p:sldId id="257" r:id="rId5"/>
    <p:sldId id="258" r:id="rId6"/>
    <p:sldId id="259" r:id="rId7"/>
    <p:sldId id="260" r:id="rId8"/>
    <p:sldId id="265" r:id="rId9"/>
    <p:sldId id="261" r:id="rId10"/>
    <p:sldId id="262" r:id="rId11"/>
    <p:sldId id="263" r:id="rId12"/>
    <p:sldId id="264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4" d="100"/>
          <a:sy n="54" d="100"/>
        </p:scale>
        <p:origin x="1350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A4A41D-9EFB-4735-920E-023EE38E2A86}" type="datetimeFigureOut">
              <a:rPr lang="en-US" smtClean="0"/>
              <a:t>09/16/20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7EC082-BA9C-48B9-95BF-5F26D0AD7A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081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7EC082-BA9C-48B9-95BF-5F26D0AD7A5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6405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F123829-7CC3-4660-8542-26E7A327FE29}" type="datetimeFigureOut">
              <a:rPr lang="en-US" smtClean="0"/>
              <a:t>09/16/20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B42649-48F6-4E02-B0D8-1323585D2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06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F123829-7CC3-4660-8542-26E7A327FE29}" type="datetimeFigureOut">
              <a:rPr lang="en-US" smtClean="0"/>
              <a:t>09/16/20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B42649-48F6-4E02-B0D8-1323585D2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440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F123829-7CC3-4660-8542-26E7A327FE29}" type="datetimeFigureOut">
              <a:rPr lang="en-US" smtClean="0"/>
              <a:t>09/16/20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B42649-48F6-4E02-B0D8-1323585D2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074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F123829-7CC3-4660-8542-26E7A327FE29}" type="datetimeFigureOut">
              <a:rPr lang="en-US" smtClean="0"/>
              <a:t>09/16/20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B42649-48F6-4E02-B0D8-1323585D2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443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F123829-7CC3-4660-8542-26E7A327FE29}" type="datetimeFigureOut">
              <a:rPr lang="en-US" smtClean="0"/>
              <a:t>09/16/20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B42649-48F6-4E02-B0D8-1323585D2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200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F123829-7CC3-4660-8542-26E7A327FE29}" type="datetimeFigureOut">
              <a:rPr lang="en-US" smtClean="0"/>
              <a:t>09/16/20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B42649-48F6-4E02-B0D8-1323585D2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24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F123829-7CC3-4660-8542-26E7A327FE29}" type="datetimeFigureOut">
              <a:rPr lang="en-US" smtClean="0"/>
              <a:t>09/16/20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B42649-48F6-4E02-B0D8-1323585D2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483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F123829-7CC3-4660-8542-26E7A327FE29}" type="datetimeFigureOut">
              <a:rPr lang="en-US" smtClean="0"/>
              <a:t>09/16/20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B42649-48F6-4E02-B0D8-1323585D2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515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F123829-7CC3-4660-8542-26E7A327FE29}" type="datetimeFigureOut">
              <a:rPr lang="en-US" smtClean="0"/>
              <a:t>09/16/20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B42649-48F6-4E02-B0D8-1323585D2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029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F123829-7CC3-4660-8542-26E7A327FE29}" type="datetimeFigureOut">
              <a:rPr lang="en-US" smtClean="0"/>
              <a:t>09/16/20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B42649-48F6-4E02-B0D8-1323585D2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688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F123829-7CC3-4660-8542-26E7A327FE29}" type="datetimeFigureOut">
              <a:rPr lang="en-US" smtClean="0"/>
              <a:t>09/16/20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B42649-48F6-4E02-B0D8-1323585D2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999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6540282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800" b="1" i="0" kern="1200" dirty="0" smtClean="0">
                <a:solidFill>
                  <a:schemeClr val="tx1"/>
                </a:solidFill>
                <a:effectLst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মোঃ সামছুল হোসেন </a:t>
            </a:r>
            <a:r>
              <a:rPr lang="en-US" sz="1800" b="1" i="0" kern="1200" dirty="0" smtClean="0">
                <a:solidFill>
                  <a:schemeClr val="tx1"/>
                </a:solidFill>
                <a:effectLst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, </a:t>
            </a:r>
            <a:r>
              <a:rPr lang="bn-IN" sz="1800" b="1" i="0" kern="1200" dirty="0" smtClean="0">
                <a:solidFill>
                  <a:schemeClr val="tx1"/>
                </a:solidFill>
                <a:effectLst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সহকারী শিক্ষক ( কম্পিউটার )</a:t>
            </a:r>
            <a:r>
              <a:rPr lang="en-US" sz="1800" b="1" i="0" kern="1200" dirty="0" smtClean="0">
                <a:solidFill>
                  <a:schemeClr val="tx1"/>
                </a:solidFill>
                <a:effectLst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, </a:t>
            </a:r>
            <a:r>
              <a:rPr lang="bn-IN" sz="1800" b="1" i="0" kern="1200" dirty="0" smtClean="0">
                <a:solidFill>
                  <a:schemeClr val="tx1"/>
                </a:solidFill>
                <a:effectLst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দেওকলস দ্বি-পাক্ষিক উচ্চ বিদ্যালয় ও কলেজ বিশ্বনাথ</a:t>
            </a:r>
            <a:r>
              <a:rPr lang="en-US" sz="1800" b="1" i="0" kern="1200" dirty="0" smtClean="0">
                <a:solidFill>
                  <a:schemeClr val="tx1"/>
                </a:solidFill>
                <a:effectLst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,</a:t>
            </a:r>
            <a:r>
              <a:rPr lang="bn-IN" sz="1800" b="1" i="0" kern="1200" dirty="0" smtClean="0">
                <a:solidFill>
                  <a:schemeClr val="tx1"/>
                </a:solidFill>
                <a:effectLst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সিলেট। </a:t>
            </a:r>
            <a:r>
              <a:rPr lang="en-US" sz="1500" b="1" i="0" kern="1200" dirty="0" smtClean="0">
                <a:solidFill>
                  <a:schemeClr val="tx1"/>
                </a:solidFill>
                <a:effectLst/>
                <a:latin typeface="Mongolian Baiti" panose="03000500000000000000" pitchFamily="66" charset="0"/>
                <a:ea typeface="+mn-ea"/>
                <a:cs typeface="Mongolian Baiti" panose="03000500000000000000" pitchFamily="66" charset="0"/>
              </a:rPr>
              <a:t>Email-msamsul001@gmail.com</a:t>
            </a:r>
            <a:r>
              <a:rPr lang="en-US" sz="1500" b="1" i="0" kern="1200" dirty="0" smtClean="0">
                <a:solidFill>
                  <a:schemeClr val="tx1"/>
                </a:solidFill>
                <a:effectLst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,01672061525</a:t>
            </a:r>
            <a:endParaRPr lang="en-US" sz="1500" i="0" kern="1200" dirty="0">
              <a:solidFill>
                <a:schemeClr val="tx1"/>
              </a:solidFill>
              <a:effectLst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2994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>
          <a:xfrm>
            <a:off x="582006" y="2154528"/>
            <a:ext cx="11310730" cy="2090673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bn-BD" sz="9600" b="1" dirty="0" smtClean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  </a:t>
            </a:r>
            <a:endParaRPr lang="en-US" sz="9600" b="1" dirty="0">
              <a:ln w="6600">
                <a:solidFill>
                  <a:schemeClr val="accent2"/>
                </a:solidFill>
                <a:prstDash val="solid"/>
              </a:ln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5811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877035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685800" indent="-685800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alt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নেটওয়ার্ক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bn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সুবিধা সমূহ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-</a:t>
            </a:r>
            <a:endParaRPr lang="bn-BD" alt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512" y="908304"/>
            <a:ext cx="914400" cy="53035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96" y="1667256"/>
            <a:ext cx="914400" cy="53035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96" y="2883408"/>
            <a:ext cx="914400" cy="53035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96" y="3870960"/>
            <a:ext cx="914400" cy="53035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4858512"/>
            <a:ext cx="914400" cy="53035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512" y="5846064"/>
            <a:ext cx="914400" cy="53035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9" name="Rectangle 8"/>
          <p:cNvSpPr/>
          <p:nvPr/>
        </p:nvSpPr>
        <p:spPr>
          <a:xfrm>
            <a:off x="1522381" y="748022"/>
            <a:ext cx="709040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দ্রুত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খরচে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আদান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2379" y="2728105"/>
            <a:ext cx="959589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একাধিক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মিডিয়া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থাকায়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মত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নির্বাচন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2380" y="3720637"/>
            <a:ext cx="1073242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কারনে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যেকোন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শেয়ার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22379" y="4708189"/>
            <a:ext cx="966642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কারনে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নিরাপত্তা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ব্যবস্থা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আগের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চেয়ে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22379" y="5695741"/>
            <a:ext cx="937147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কারনে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যাত্রা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সহজ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522378" y="1515147"/>
            <a:ext cx="8059771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রিসোর্স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সুবিধা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থাকায়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একাধিক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ডিভাইস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কেনার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হয়না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1242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446637" y="0"/>
            <a:ext cx="3222523" cy="9144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bn-BD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28598" y="1177716"/>
            <a:ext cx="1165860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bn-BD" alt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lang="bn-BD" alt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alt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নেটওয়ার্কের</a:t>
            </a:r>
            <a:r>
              <a:rPr lang="en-US" alt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alt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নূন্যতম</a:t>
            </a:r>
            <a:r>
              <a:rPr lang="en-US" alt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alt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alt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bn-BD" alt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IN" altLang="en-US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228597" y="2193379"/>
            <a:ext cx="1165860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None/>
            </a:pPr>
            <a:r>
              <a:rPr lang="en-US" alt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alt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alt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NIC </a:t>
            </a:r>
            <a:r>
              <a:rPr lang="en-US" sz="540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54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পূর্ণ</a:t>
            </a:r>
            <a:r>
              <a:rPr lang="en-US" sz="54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রূপ</a:t>
            </a:r>
            <a:r>
              <a:rPr lang="en-US" sz="54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alt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228597" y="3116709"/>
            <a:ext cx="1165860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None/>
            </a:pPr>
            <a:r>
              <a:rPr lang="en-US" alt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alt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alt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540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r>
              <a:rPr lang="en-US" altLang="en-US" sz="54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540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মিডিয়া</a:t>
            </a:r>
            <a:r>
              <a:rPr lang="en-US" altLang="en-US" sz="54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540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altLang="en-US" sz="54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540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r>
              <a:rPr lang="en-US" altLang="en-US" sz="54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altLang="en-US" sz="540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altLang="en-US" sz="54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540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alt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9002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22080" y="2280101"/>
            <a:ext cx="11311423" cy="175432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alt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alt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স্কুলে</a:t>
            </a:r>
            <a:r>
              <a:rPr lang="en-US" alt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alt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r>
              <a:rPr lang="en-US" alt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স্থাপন</a:t>
            </a:r>
            <a:r>
              <a:rPr lang="en-US" alt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alt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alt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alt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যন্ত্রপাতির</a:t>
            </a:r>
            <a:r>
              <a:rPr lang="en-US" alt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alt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alt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alt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alt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alt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alt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alt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b="1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572001" y="521109"/>
            <a:ext cx="377558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bn-BD" altLang="en-US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বাড়ীর</a:t>
            </a:r>
            <a:r>
              <a:rPr lang="bn-IN" altLang="en-US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altLang="en-US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altLang="en-US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6833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38076" y="2339978"/>
            <a:ext cx="905256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9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endParaRPr lang="bn-BD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6987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649720" y="2390629"/>
            <a:ext cx="554228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বিষয়-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প্রযুক্তি</a:t>
            </a:r>
            <a:endParaRPr lang="bn-BD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eaLnBrk="1" hangingPunct="1"/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শ্রেণী –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৮ম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eaLnBrk="1" hangingPunct="1"/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অধ্যায়-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2য় , পাঠ-০৮</a:t>
            </a:r>
          </a:p>
          <a:p>
            <a:pPr eaLnBrk="1" hangingPunct="1"/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–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নেটওয়ার্কের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ধারণা</a:t>
            </a:r>
            <a:endParaRPr lang="bn-BD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itle 5"/>
          <p:cNvSpPr txBox="1">
            <a:spLocks/>
          </p:cNvSpPr>
          <p:nvPr/>
        </p:nvSpPr>
        <p:spPr>
          <a:xfrm>
            <a:off x="445322" y="666307"/>
            <a:ext cx="5257800" cy="911788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b="1" u="sng" spc="150" dirty="0" err="1" smtClean="0">
                <a:ln w="11430"/>
                <a:solidFill>
                  <a:srgbClr val="C0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IN" sz="6000" b="1" u="sng" spc="150" dirty="0" smtClean="0">
                <a:ln w="11430"/>
                <a:solidFill>
                  <a:srgbClr val="C0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b="1" u="sng" spc="150" dirty="0" smtClean="0">
                <a:ln w="11430"/>
                <a:solidFill>
                  <a:srgbClr val="C0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000" b="1" u="sng" spc="150" dirty="0" smtClean="0">
              <a:ln w="11430"/>
              <a:solidFill>
                <a:srgbClr val="C00000"/>
              </a:solidFill>
              <a:effectLst>
                <a:glow rad="101600">
                  <a:srgbClr val="FFFF00">
                    <a:alpha val="60000"/>
                  </a:srgb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63611" y="2390629"/>
            <a:ext cx="5078601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latin typeface="NikoshBAN" pitchFamily="2" charset="0"/>
                <a:cs typeface="NikoshBAN" pitchFamily="2" charset="0"/>
              </a:rPr>
              <a:t>মোঃ সামছুল হোসেন </a:t>
            </a:r>
          </a:p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সহকারী শিক্ষক ( কম্পিউটার )</a:t>
            </a:r>
          </a:p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দেওকলস দ্বি-পাক্ষিক উচ্চ বিদ্যালয় ও কলেজ</a:t>
            </a:r>
          </a:p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বিশ্বনাথ,সিলেট।</a:t>
            </a:r>
          </a:p>
          <a:p>
            <a:r>
              <a:rPr lang="en-US" dirty="0" smtClean="0"/>
              <a:t>Email-msamsul001@gmail.com</a:t>
            </a:r>
            <a:endParaRPr lang="en-US" dirty="0"/>
          </a:p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Phone-01672061525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1340" y="4015697"/>
            <a:ext cx="1300879" cy="1606586"/>
          </a:xfrm>
          <a:prstGeom prst="rect">
            <a:avLst/>
          </a:prstGeom>
        </p:spPr>
      </p:pic>
      <p:sp>
        <p:nvSpPr>
          <p:cNvPr id="8" name="Title 5"/>
          <p:cNvSpPr txBox="1">
            <a:spLocks/>
          </p:cNvSpPr>
          <p:nvPr/>
        </p:nvSpPr>
        <p:spPr>
          <a:xfrm>
            <a:off x="6042212" y="666307"/>
            <a:ext cx="4790440" cy="946413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b="1" u="sng" spc="150" dirty="0" err="1" smtClean="0">
                <a:ln w="11430"/>
                <a:solidFill>
                  <a:srgbClr val="C0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bn-IN" sz="6000" b="1" u="sng" spc="150" dirty="0" smtClean="0">
                <a:ln w="11430"/>
                <a:solidFill>
                  <a:srgbClr val="C0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b="1" u="sng" spc="150" dirty="0" smtClean="0">
                <a:ln w="11430"/>
                <a:solidFill>
                  <a:srgbClr val="C0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000" b="1" u="sng" spc="150" dirty="0" smtClean="0">
              <a:ln w="11430"/>
              <a:solidFill>
                <a:srgbClr val="C00000"/>
              </a:solidFill>
              <a:effectLst>
                <a:glow rad="101600">
                  <a:srgbClr val="FFFF00">
                    <a:alpha val="60000"/>
                  </a:srgb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7903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6053328" y="3054096"/>
            <a:ext cx="0" cy="950976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98"/>
          <a:stretch/>
        </p:blipFill>
        <p:spPr>
          <a:xfrm>
            <a:off x="0" y="2043"/>
            <a:ext cx="12192000" cy="6518617"/>
          </a:xfrm>
          <a:prstGeom prst="rect">
            <a:avLst/>
          </a:prstGeom>
        </p:spPr>
      </p:pic>
      <p:sp>
        <p:nvSpPr>
          <p:cNvPr id="4" name="TextBox 8"/>
          <p:cNvSpPr txBox="1">
            <a:spLocks noChangeArrowheads="1"/>
          </p:cNvSpPr>
          <p:nvPr/>
        </p:nvSpPr>
        <p:spPr bwMode="auto">
          <a:xfrm>
            <a:off x="0" y="0"/>
            <a:ext cx="6233160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প্রিয়</a:t>
            </a:r>
            <a:r>
              <a:rPr lang="en-US" alt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alt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 </a:t>
            </a:r>
            <a:r>
              <a:rPr lang="bn-BD" alt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মনযোগ সহকারে </a:t>
            </a:r>
            <a:r>
              <a:rPr lang="bn-BD" alt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 ক</a:t>
            </a:r>
            <a:r>
              <a:rPr lang="en-US" alt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রি</a:t>
            </a:r>
            <a:endParaRPr lang="bn-BD" alt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0" name="Oval 69"/>
          <p:cNvSpPr/>
          <p:nvPr/>
        </p:nvSpPr>
        <p:spPr>
          <a:xfrm>
            <a:off x="5481828" y="5837943"/>
            <a:ext cx="784860" cy="421005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9" name="Picture 6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5567553" y="5741740"/>
            <a:ext cx="613410" cy="613410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5517832" y="5753328"/>
            <a:ext cx="460304" cy="460304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6979920" y="4927229"/>
            <a:ext cx="402336" cy="402336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10515600" y="5150114"/>
            <a:ext cx="362712" cy="362712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6838950" y="4966523"/>
            <a:ext cx="342138" cy="342138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7790307" y="4474652"/>
            <a:ext cx="491871" cy="491871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2915031" y="5952052"/>
            <a:ext cx="403098" cy="403098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4105656" y="4673032"/>
            <a:ext cx="404241" cy="404241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7070650" y="4850985"/>
            <a:ext cx="452576" cy="452576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1578483" y="5132587"/>
            <a:ext cx="393954" cy="393954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10314432" y="5104799"/>
            <a:ext cx="449531" cy="449531"/>
          </a:xfrm>
          <a:prstGeom prst="rect">
            <a:avLst/>
          </a:prstGeom>
        </p:spPr>
      </p:pic>
      <p:cxnSp>
        <p:nvCxnSpPr>
          <p:cNvPr id="104" name="Straight Connector 103"/>
          <p:cNvCxnSpPr/>
          <p:nvPr/>
        </p:nvCxnSpPr>
        <p:spPr>
          <a:xfrm flipV="1">
            <a:off x="4509897" y="4694514"/>
            <a:ext cx="3772281" cy="156443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 flipH="1">
            <a:off x="4307776" y="4694514"/>
            <a:ext cx="3988308" cy="21340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 flipH="1">
            <a:off x="2915031" y="4927229"/>
            <a:ext cx="1392745" cy="1226373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 flipH="1" flipV="1">
            <a:off x="2915031" y="6153602"/>
            <a:ext cx="1616108" cy="94796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>
            <a:off x="7070650" y="4951612"/>
            <a:ext cx="3540581" cy="301093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 flipH="1" flipV="1">
            <a:off x="1564578" y="5351048"/>
            <a:ext cx="8974619" cy="2505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>
            <a:endCxn id="74" idx="2"/>
          </p:cNvCxnSpPr>
          <p:nvPr/>
        </p:nvCxnSpPr>
        <p:spPr>
          <a:xfrm flipV="1">
            <a:off x="1564578" y="4966523"/>
            <a:ext cx="5445441" cy="390335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>
            <a:off x="7010019" y="4989576"/>
            <a:ext cx="3540581" cy="301093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80" name="Picture 17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4741" y="4585970"/>
            <a:ext cx="395643" cy="395643"/>
          </a:xfrm>
          <a:prstGeom prst="rect">
            <a:avLst/>
          </a:prstGeom>
        </p:spPr>
      </p:pic>
      <p:cxnSp>
        <p:nvCxnSpPr>
          <p:cNvPr id="182" name="Straight Connector 181"/>
          <p:cNvCxnSpPr/>
          <p:nvPr/>
        </p:nvCxnSpPr>
        <p:spPr>
          <a:xfrm>
            <a:off x="9072562" y="4783791"/>
            <a:ext cx="1538669" cy="519770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3" name="Straight Connector 182"/>
          <p:cNvCxnSpPr/>
          <p:nvPr/>
        </p:nvCxnSpPr>
        <p:spPr>
          <a:xfrm flipV="1">
            <a:off x="1775460" y="5339546"/>
            <a:ext cx="8714063" cy="17312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7" name="Straight Connector 186"/>
          <p:cNvCxnSpPr/>
          <p:nvPr/>
        </p:nvCxnSpPr>
        <p:spPr>
          <a:xfrm flipV="1">
            <a:off x="1827657" y="4889203"/>
            <a:ext cx="2405824" cy="450813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0" name="Straight Connector 189"/>
          <p:cNvCxnSpPr/>
          <p:nvPr/>
        </p:nvCxnSpPr>
        <p:spPr>
          <a:xfrm flipH="1">
            <a:off x="2944368" y="4937775"/>
            <a:ext cx="1264038" cy="1141492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5" name="Straight Connector 194"/>
          <p:cNvCxnSpPr/>
          <p:nvPr/>
        </p:nvCxnSpPr>
        <p:spPr>
          <a:xfrm flipV="1">
            <a:off x="2915032" y="5083854"/>
            <a:ext cx="4064888" cy="990652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8" name="Straight Connector 197"/>
          <p:cNvCxnSpPr>
            <a:stCxn id="74" idx="3"/>
          </p:cNvCxnSpPr>
          <p:nvPr/>
        </p:nvCxnSpPr>
        <p:spPr>
          <a:xfrm flipH="1">
            <a:off x="5054333" y="5137592"/>
            <a:ext cx="1784617" cy="991804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1" name="Straight Connector 200"/>
          <p:cNvCxnSpPr/>
          <p:nvPr/>
        </p:nvCxnSpPr>
        <p:spPr>
          <a:xfrm flipH="1" flipV="1">
            <a:off x="4307776" y="4936669"/>
            <a:ext cx="746558" cy="1097835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4" name="Straight Connector 203"/>
          <p:cNvCxnSpPr/>
          <p:nvPr/>
        </p:nvCxnSpPr>
        <p:spPr>
          <a:xfrm>
            <a:off x="4260560" y="4919193"/>
            <a:ext cx="6350671" cy="472924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7" name="Straight Connector 206"/>
          <p:cNvCxnSpPr/>
          <p:nvPr/>
        </p:nvCxnSpPr>
        <p:spPr>
          <a:xfrm flipV="1">
            <a:off x="5180337" y="5341525"/>
            <a:ext cx="5430894" cy="812076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1" name="Straight Connector 210"/>
          <p:cNvCxnSpPr/>
          <p:nvPr/>
        </p:nvCxnSpPr>
        <p:spPr>
          <a:xfrm flipV="1">
            <a:off x="5153704" y="4806795"/>
            <a:ext cx="3918858" cy="1322601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6" name="Straight Connector 215"/>
          <p:cNvCxnSpPr/>
          <p:nvPr/>
        </p:nvCxnSpPr>
        <p:spPr>
          <a:xfrm flipH="1" flipV="1">
            <a:off x="7382256" y="4989576"/>
            <a:ext cx="3204158" cy="346404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1" name="Straight Connector 220"/>
          <p:cNvCxnSpPr/>
          <p:nvPr/>
        </p:nvCxnSpPr>
        <p:spPr>
          <a:xfrm flipV="1">
            <a:off x="4307776" y="4834329"/>
            <a:ext cx="4825417" cy="49900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5197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4.07407E-6 L 0.19753 -0.1986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86" y="-9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4.07407E-6 L -0.29036 0.01828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18" y="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3.7037E-7 L -0.12045 0.1696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29" y="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2.22222E-6 L 0.22617 -0.01528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01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71 0.0169 L 0.12787 -0.1173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52" y="-6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0.01389 L 0.27357 0.0212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72" y="1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3.33333E-6 L -0.72526 -0.02176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63" y="-1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3.33333E-6 L 0.44336 -0.0294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72" y="-1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44 -0.00278 L 0.26588 0.03403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66" y="1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500"/>
                            </p:stCondLst>
                            <p:childTnLst>
                              <p:par>
                                <p:cTn id="8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500"/>
                            </p:stCondLst>
                            <p:childTnLst>
                              <p:par>
                                <p:cTn id="9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3000"/>
                            </p:stCondLst>
                            <p:childTnLst>
                              <p:par>
                                <p:cTn id="9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500"/>
                            </p:stCondLst>
                            <p:childTnLst>
                              <p:par>
                                <p:cTn id="10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4000"/>
                            </p:stCondLst>
                            <p:childTnLst>
                              <p:par>
                                <p:cTn id="10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4500"/>
                            </p:stCondLst>
                            <p:childTnLst>
                              <p:par>
                                <p:cTn id="10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0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500"/>
                            </p:stCondLst>
                            <p:childTnLst>
                              <p:par>
                                <p:cTn id="11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8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6000"/>
                            </p:stCondLst>
                            <p:childTnLst>
                              <p:par>
                                <p:cTn id="12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2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2000" r="-3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538322" y="0"/>
            <a:ext cx="4291781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bn-BD" sz="8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পাঠ ঘোষণা</a:t>
            </a:r>
            <a:endParaRPr lang="en-US" sz="8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82044" y="2929188"/>
            <a:ext cx="905256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নেটওয়ার্কের</a:t>
            </a:r>
            <a:r>
              <a:rPr lang="en-US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ধারণা</a:t>
            </a:r>
            <a:endParaRPr lang="bn-BD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1605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0" y="0"/>
            <a:ext cx="85344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bn-BD" alt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 পাঠ থেকে শিক্ষার্থীরা </a:t>
            </a:r>
            <a:r>
              <a:rPr lang="bn-BD" altLang="en-US" sz="7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--------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 dirty="0">
              <a:latin typeface="Arial" panose="020B0604020202020204" pitchFamily="34" charset="0"/>
            </a:endParaRPr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0" y="1118026"/>
            <a:ext cx="12192000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bn-BD" alt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alt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alt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নেটওয়ার্ক</a:t>
            </a:r>
            <a:r>
              <a:rPr lang="en-US" alt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alt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alt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নেটওয়ার্ক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bn-IN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তা বলতে</a:t>
            </a:r>
            <a:r>
              <a:rPr lang="bn-BD" alt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alt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bn-BD" alt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alt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alt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নেটওয়ার্ক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সংশ্লিষ্ট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যন্ত্রপাতির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bn-IN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করতে </a:t>
            </a:r>
            <a:r>
              <a:rPr lang="bn-BD" alt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endParaRPr lang="bn-BD" alt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eaLnBrk="1" hangingPunct="1">
              <a:spcBef>
                <a:spcPct val="0"/>
              </a:spcBef>
              <a:buClrTx/>
              <a:buNone/>
            </a:pPr>
            <a:r>
              <a:rPr lang="bn-BD" alt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alt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alt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alt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নেটওয়ার্ক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bn-IN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সুবিধা সমূহ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bn-IN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alt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IN" alt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bn-BD" alt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7264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11191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নেটওয়ার্ক</a:t>
            </a:r>
            <a:r>
              <a:rPr lang="en-US" alt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-</a:t>
            </a:r>
            <a:endParaRPr lang="en-US" sz="4400" b="1" dirty="0"/>
          </a:p>
        </p:txBody>
      </p:sp>
      <p:sp>
        <p:nvSpPr>
          <p:cNvPr id="3" name="Rectangle 2"/>
          <p:cNvSpPr/>
          <p:nvPr/>
        </p:nvSpPr>
        <p:spPr>
          <a:xfrm>
            <a:off x="12291" y="913623"/>
            <a:ext cx="12179709" cy="15696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685800" indent="-685800" algn="just">
              <a:buFont typeface="Wingdings" panose="05000000000000000000" pitchFamily="2" charset="2"/>
              <a:buChar char="q"/>
            </a:pPr>
            <a:r>
              <a:rPr lang="en-US" sz="480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একাধিক</a:t>
            </a:r>
            <a:r>
              <a:rPr lang="en-US" sz="48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বস্তু</a:t>
            </a:r>
            <a:r>
              <a:rPr lang="en-US" sz="48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800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বিষয়ের</a:t>
            </a:r>
            <a:r>
              <a:rPr lang="en-US" sz="48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পরস্পর</a:t>
            </a:r>
            <a:r>
              <a:rPr lang="en-US" sz="48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পরস্পরের</a:t>
            </a:r>
            <a:r>
              <a:rPr lang="en-US" sz="48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48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48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হওয়াকে</a:t>
            </a:r>
            <a:r>
              <a:rPr lang="en-US" sz="48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নেটওয়ার্ক</a:t>
            </a:r>
            <a:r>
              <a:rPr lang="en-US" sz="48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8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r>
              <a:rPr lang="bn-IN" sz="48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291" y="2627466"/>
            <a:ext cx="111191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en-US" sz="4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altLang="en-US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নেটওয়ার্ক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-</a:t>
            </a:r>
            <a:endParaRPr lang="en-US" sz="4400" b="1" dirty="0"/>
          </a:p>
        </p:txBody>
      </p:sp>
      <p:sp>
        <p:nvSpPr>
          <p:cNvPr id="5" name="Rectangle 4"/>
          <p:cNvSpPr/>
          <p:nvPr/>
        </p:nvSpPr>
        <p:spPr>
          <a:xfrm>
            <a:off x="1" y="3444989"/>
            <a:ext cx="8796528" cy="317009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685800" indent="-685800" algn="just">
              <a:buFont typeface="Wingdings" panose="05000000000000000000" pitchFamily="2" charset="2"/>
              <a:buChar char="q"/>
            </a:pPr>
            <a:r>
              <a:rPr lang="en-US" sz="400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40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কিংবা</a:t>
            </a:r>
            <a:r>
              <a:rPr lang="en-US" sz="40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দুইটার</a:t>
            </a:r>
            <a:r>
              <a:rPr lang="en-US" sz="40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40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কম্পিউটারকে</a:t>
            </a:r>
            <a:r>
              <a:rPr lang="en-US" sz="40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যোগাযোগের</a:t>
            </a:r>
            <a:r>
              <a:rPr lang="en-US" sz="40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0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মাধ্যম</a:t>
            </a:r>
            <a:r>
              <a:rPr lang="en-US" sz="40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40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একসাথে</a:t>
            </a:r>
            <a:r>
              <a:rPr lang="en-US" sz="40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জুড়ে</a:t>
            </a:r>
            <a:r>
              <a:rPr lang="en-US" sz="40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দিলে</a:t>
            </a:r>
            <a:r>
              <a:rPr lang="en-US" sz="40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যদি</a:t>
            </a:r>
            <a:r>
              <a:rPr lang="en-US" sz="40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তারা</a:t>
            </a:r>
            <a:r>
              <a:rPr lang="en-US" sz="40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নিজেদের</a:t>
            </a:r>
            <a:r>
              <a:rPr lang="en-US" sz="40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ভেতর</a:t>
            </a:r>
            <a:r>
              <a:rPr lang="en-US" sz="40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40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কিংবা</a:t>
            </a:r>
            <a:r>
              <a:rPr lang="en-US" sz="40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উপাত্ত</a:t>
            </a:r>
            <a:r>
              <a:rPr lang="en-US" sz="40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দেওয়া-নেওয়া</a:t>
            </a:r>
            <a:r>
              <a:rPr lang="en-US" sz="40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40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তাহলেই</a:t>
            </a:r>
            <a:r>
              <a:rPr lang="en-US" sz="40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0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সেটাকে</a:t>
            </a:r>
            <a:r>
              <a:rPr lang="en-US" sz="40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40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নেটওয়ার্ক</a:t>
            </a:r>
            <a:r>
              <a:rPr lang="en-US" sz="40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পারি</a:t>
            </a:r>
            <a:r>
              <a:rPr lang="en-US" sz="40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r>
              <a:rPr lang="bn-IN" sz="40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8796529" y="3013495"/>
            <a:ext cx="3395471" cy="3601593"/>
            <a:chOff x="8796529" y="3013495"/>
            <a:chExt cx="3395471" cy="360159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96529" y="3013495"/>
              <a:ext cx="3395471" cy="3601593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9381744" y="3541090"/>
              <a:ext cx="2286000" cy="24573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9" name="Straight Connector 38"/>
          <p:cNvCxnSpPr/>
          <p:nvPr/>
        </p:nvCxnSpPr>
        <p:spPr>
          <a:xfrm flipV="1">
            <a:off x="9381744" y="3541090"/>
            <a:ext cx="1072896" cy="1945310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9406128" y="5486400"/>
            <a:ext cx="2261616" cy="0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9381744" y="4261104"/>
            <a:ext cx="1115568" cy="1737360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H="1">
            <a:off x="10497312" y="4261104"/>
            <a:ext cx="1170432" cy="1737360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9381744" y="4261104"/>
            <a:ext cx="2286000" cy="0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10479024" y="3541090"/>
            <a:ext cx="1203960" cy="1945310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endCxn id="9" idx="2"/>
          </p:cNvCxnSpPr>
          <p:nvPr/>
        </p:nvCxnSpPr>
        <p:spPr>
          <a:xfrm>
            <a:off x="10454640" y="3541090"/>
            <a:ext cx="70104" cy="2457374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V="1">
            <a:off x="9406128" y="4261103"/>
            <a:ext cx="2261616" cy="1225297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9406128" y="4261103"/>
            <a:ext cx="2261616" cy="1225296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9527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834276" y="0"/>
            <a:ext cx="25234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IN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310194"/>
            <a:ext cx="12192000" cy="218521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4400" b="1" dirty="0" err="1" smtClean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নেটওয়ার্কের</a:t>
            </a:r>
            <a:r>
              <a:rPr lang="en-US" sz="4400" b="1" dirty="0" smtClean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4400" b="1" dirty="0" smtClean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শর্ত</a:t>
            </a:r>
            <a:r>
              <a:rPr lang="en-US" sz="4400" b="1" dirty="0" smtClean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endParaRPr lang="bn-IN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4800" b="1" dirty="0" smtClean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নেটয়ার্কের</a:t>
            </a:r>
            <a:r>
              <a:rPr lang="en-US" sz="4800" b="1" dirty="0" smtClean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800" b="1" dirty="0" smtClean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</a:t>
            </a:r>
            <a:r>
              <a:rPr lang="en-US" sz="4800" b="1" dirty="0" smtClean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800" b="1" dirty="0" smtClean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অত্যাবশ্যক</a:t>
            </a:r>
            <a:r>
              <a:rPr lang="en-US" sz="4800" b="1" dirty="0" smtClean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IN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2833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291" y="14096"/>
            <a:ext cx="867897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685800" indent="-685800" algn="ctr">
              <a:buFont typeface="Wingdings" panose="05000000000000000000" pitchFamily="2" charset="2"/>
              <a:buChar char="Ø"/>
            </a:pPr>
            <a:r>
              <a:rPr lang="en-US" alt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alt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নেটওয়ার্ক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সংশ্লিষ্ট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যন্ত্রপাতির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291" y="3243821"/>
            <a:ext cx="12179709" cy="34778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685800" indent="-685800" algn="just">
              <a:buFont typeface="Wingdings" panose="05000000000000000000" pitchFamily="2" charset="2"/>
              <a:buChar char="q"/>
            </a:pPr>
            <a:r>
              <a:rPr lang="en-US" sz="440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সার্ভারঃ</a:t>
            </a:r>
            <a:r>
              <a:rPr lang="en-US" sz="44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 </a:t>
            </a:r>
            <a:r>
              <a:rPr lang="en-US" sz="440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Serv</a:t>
            </a:r>
            <a:r>
              <a:rPr lang="en-US" sz="44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44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44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</a:t>
            </a:r>
            <a:r>
              <a:rPr lang="en-US" sz="44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সেবা</a:t>
            </a:r>
            <a:r>
              <a:rPr lang="en-US" sz="44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44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যিনি</a:t>
            </a:r>
            <a:r>
              <a:rPr lang="en-US" sz="44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সেবা</a:t>
            </a:r>
            <a:r>
              <a:rPr lang="en-US" sz="44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দেন</a:t>
            </a:r>
            <a:r>
              <a:rPr lang="en-US" sz="44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তিনিই</a:t>
            </a:r>
            <a:r>
              <a:rPr lang="en-US" sz="44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হলেন</a:t>
            </a:r>
            <a:r>
              <a:rPr lang="en-US" sz="44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সার্ভার</a:t>
            </a:r>
            <a:r>
              <a:rPr lang="en-US" sz="44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44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Server)</a:t>
            </a:r>
            <a:r>
              <a:rPr lang="en-US" sz="44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সুতরাং</a:t>
            </a:r>
            <a:r>
              <a:rPr lang="en-US" sz="44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সার্ভার</a:t>
            </a:r>
            <a:r>
              <a:rPr lang="en-US" sz="44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44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মোটামুটি</a:t>
            </a:r>
            <a:r>
              <a:rPr lang="en-US" sz="44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শক্তিশালী</a:t>
            </a:r>
            <a:r>
              <a:rPr lang="en-US" sz="44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44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যেটি</a:t>
            </a:r>
            <a:r>
              <a:rPr lang="en-US" sz="44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নেটওয়ার্কের</a:t>
            </a:r>
            <a:r>
              <a:rPr lang="en-US" sz="44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sz="44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কম্পিউটারকে</a:t>
            </a:r>
            <a:r>
              <a:rPr lang="en-US" sz="44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নানা</a:t>
            </a:r>
            <a:r>
              <a:rPr lang="en-US" sz="44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রকম</a:t>
            </a:r>
            <a:r>
              <a:rPr lang="en-US" sz="44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সেবা</a:t>
            </a:r>
            <a:r>
              <a:rPr lang="en-US" sz="44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44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44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4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নেটওয়ার্কে</a:t>
            </a:r>
            <a:r>
              <a:rPr lang="en-US" sz="44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44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4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44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অনেকগুলো</a:t>
            </a:r>
            <a:r>
              <a:rPr lang="en-US" sz="44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সার্ভার</a:t>
            </a:r>
            <a:r>
              <a:rPr lang="en-US" sz="44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থাকতে</a:t>
            </a:r>
            <a:r>
              <a:rPr lang="en-US" sz="44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44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44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536" y="593966"/>
            <a:ext cx="6266688" cy="278931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2291" y="2878061"/>
            <a:ext cx="12179709" cy="378565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685800" indent="-685800" algn="just">
              <a:buFont typeface="Wingdings" panose="05000000000000000000" pitchFamily="2" charset="2"/>
              <a:buChar char="q"/>
            </a:pPr>
            <a:r>
              <a:rPr lang="en-US" sz="480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ক্লায়েন্ট</a:t>
            </a:r>
            <a:r>
              <a:rPr lang="en-US" sz="48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:- </a:t>
            </a:r>
            <a:r>
              <a:rPr lang="en-US" sz="48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Client </a:t>
            </a:r>
            <a:r>
              <a:rPr lang="en-US" sz="480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48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48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</a:t>
            </a:r>
            <a:r>
              <a:rPr lang="en-US" sz="48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গ্রাহক</a:t>
            </a:r>
            <a:r>
              <a:rPr lang="en-US" sz="48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80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48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নেটওয়ার্কের</a:t>
            </a:r>
            <a:r>
              <a:rPr lang="en-US" sz="4800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48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যিনি</a:t>
            </a:r>
            <a:r>
              <a:rPr lang="en-US" sz="48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সার্ভার</a:t>
            </a:r>
            <a:r>
              <a:rPr lang="en-US" sz="48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8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সেবা</a:t>
            </a:r>
            <a:r>
              <a:rPr lang="en-US" sz="48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নেন</a:t>
            </a:r>
            <a:r>
              <a:rPr lang="en-US" sz="48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তিনিই</a:t>
            </a:r>
            <a:r>
              <a:rPr lang="en-US" sz="48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ক্লায়েন্ট</a:t>
            </a:r>
            <a:r>
              <a:rPr lang="en-US" sz="48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80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সুতরাং</a:t>
            </a:r>
            <a:r>
              <a:rPr lang="en-US" sz="48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তুমি</a:t>
            </a:r>
            <a:r>
              <a:rPr lang="en-US" sz="48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sz="48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48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48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8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8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r>
              <a:rPr lang="en-US" sz="48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8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8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ই-</a:t>
            </a:r>
            <a:r>
              <a:rPr lang="en-US" sz="480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মেইল</a:t>
            </a:r>
            <a:r>
              <a:rPr lang="en-US" sz="48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পাঠাও</a:t>
            </a:r>
            <a:r>
              <a:rPr lang="en-US" sz="48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তবে</a:t>
            </a:r>
            <a:r>
              <a:rPr lang="en-US" sz="48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480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48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48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48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48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ক্লায়েন্ট</a:t>
            </a:r>
            <a:r>
              <a:rPr lang="en-US" sz="48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48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0504" y="-146304"/>
            <a:ext cx="5105400" cy="306324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2291" y="3609581"/>
            <a:ext cx="12179709" cy="304698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685800" indent="-685800" algn="just">
              <a:buFont typeface="Wingdings" panose="05000000000000000000" pitchFamily="2" charset="2"/>
              <a:buChar char="q"/>
            </a:pPr>
            <a:r>
              <a:rPr lang="en-US" sz="480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মিডিয়া</a:t>
            </a:r>
            <a:r>
              <a:rPr lang="en-US" sz="48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:-</a:t>
            </a:r>
            <a:r>
              <a:rPr lang="en-US" sz="480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Media</a:t>
            </a:r>
            <a:r>
              <a:rPr lang="en-US" sz="480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48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48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</a:t>
            </a:r>
            <a:r>
              <a:rPr lang="en-US" sz="48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মাধ্যম</a:t>
            </a:r>
            <a:r>
              <a:rPr lang="en-US" sz="48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80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8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জিনিস</a:t>
            </a:r>
            <a:r>
              <a:rPr lang="en-US" sz="48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8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80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কম্পিউটারগুলো</a:t>
            </a:r>
            <a:r>
              <a:rPr lang="en-US" sz="48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জুড়ে</a:t>
            </a:r>
            <a:r>
              <a:rPr lang="en-US" sz="48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48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8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সেটা</a:t>
            </a:r>
            <a:r>
              <a:rPr lang="en-US" sz="48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</a:t>
            </a:r>
            <a:r>
              <a:rPr lang="en-US" sz="48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মিডিয়া</a:t>
            </a:r>
            <a:r>
              <a:rPr lang="en-US" sz="48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80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সেক্ষেত্রে</a:t>
            </a:r>
            <a:r>
              <a:rPr lang="en-US" sz="48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মিডিয়া</a:t>
            </a:r>
            <a:r>
              <a:rPr lang="en-US" sz="48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48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</a:t>
            </a:r>
            <a:r>
              <a:rPr lang="en-US" sz="48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– </a:t>
            </a:r>
            <a:r>
              <a:rPr lang="en-US" sz="480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বৈদ্যুতিক</a:t>
            </a:r>
            <a:r>
              <a:rPr lang="en-US" sz="48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48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80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কো-এক্সিয়াল</a:t>
            </a:r>
            <a:r>
              <a:rPr lang="en-US" sz="48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48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80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অপটিক্যাল</a:t>
            </a:r>
            <a:r>
              <a:rPr lang="en-US" sz="48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ফাইবার</a:t>
            </a:r>
            <a:r>
              <a:rPr lang="en-US" sz="48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48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80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ওয়্যারলেস</a:t>
            </a:r>
            <a:r>
              <a:rPr lang="en-US" sz="48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মিডিয়া</a:t>
            </a:r>
            <a:r>
              <a:rPr lang="en-US" sz="48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775" y="0"/>
            <a:ext cx="4396740" cy="357531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2291" y="3463277"/>
            <a:ext cx="12179709" cy="317009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685800" indent="-685800" algn="just">
              <a:buFont typeface="Wingdings" panose="05000000000000000000" pitchFamily="2" charset="2"/>
              <a:buChar char="q"/>
            </a:pPr>
            <a:r>
              <a:rPr lang="en-US" sz="400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নেটওয়ার্ক</a:t>
            </a:r>
            <a:r>
              <a:rPr lang="en-US" sz="40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এডাপ্টার</a:t>
            </a:r>
            <a:r>
              <a:rPr lang="en-US" sz="40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:-</a:t>
            </a:r>
            <a:r>
              <a:rPr lang="en-US" sz="400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একটা</a:t>
            </a:r>
            <a:r>
              <a:rPr lang="en-US" sz="40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কম্পিউটারকে</a:t>
            </a:r>
            <a:r>
              <a:rPr lang="en-US" sz="40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নেটওয়ার্কের</a:t>
            </a:r>
            <a:r>
              <a:rPr lang="en-US" sz="40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40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সরাসরি</a:t>
            </a:r>
            <a:r>
              <a:rPr lang="en-US" sz="40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জুড়ে</a:t>
            </a:r>
            <a:r>
              <a:rPr lang="en-US" sz="40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দেয়া</a:t>
            </a:r>
            <a:r>
              <a:rPr lang="en-US" sz="40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0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40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সেটা</a:t>
            </a:r>
            <a:r>
              <a:rPr lang="en-US" sz="40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40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0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কম্পিউটারের</a:t>
            </a:r>
            <a:r>
              <a:rPr lang="en-US" sz="40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40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একটা</a:t>
            </a:r>
            <a:r>
              <a:rPr lang="en-US" sz="40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নেটওয়ার্ক</a:t>
            </a:r>
            <a:r>
              <a:rPr lang="en-US" sz="40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ইন্টারফেস</a:t>
            </a:r>
            <a:r>
              <a:rPr lang="en-US" sz="40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কার্ড</a:t>
            </a:r>
            <a:r>
              <a:rPr lang="en-US" sz="40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 </a:t>
            </a:r>
            <a:r>
              <a:rPr lang="en-US" sz="40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NIC )</a:t>
            </a:r>
            <a:r>
              <a:rPr lang="en-US" sz="40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লাগাতে</a:t>
            </a:r>
            <a:r>
              <a:rPr lang="en-US" sz="40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সেই</a:t>
            </a:r>
            <a:r>
              <a:rPr lang="en-US" sz="40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কার্ডগুলো</a:t>
            </a:r>
            <a:r>
              <a:rPr lang="en-US" sz="40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তখন</a:t>
            </a:r>
            <a:r>
              <a:rPr lang="en-US" sz="40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মিডিয়া</a:t>
            </a:r>
            <a:r>
              <a:rPr lang="en-US" sz="40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0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40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40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0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40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0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কম্পিউটারকে</a:t>
            </a:r>
            <a:r>
              <a:rPr lang="en-US" sz="40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40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40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400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40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40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0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40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40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নেটওয়ার্কে</a:t>
            </a:r>
            <a:r>
              <a:rPr lang="en-US" sz="40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ছেড়ে</a:t>
            </a:r>
            <a:r>
              <a:rPr lang="en-US" sz="40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40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40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bn-IN" sz="40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3393" y="155790"/>
            <a:ext cx="5937504" cy="330748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2291" y="3755885"/>
            <a:ext cx="12179709" cy="286232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685800" indent="-685800" algn="just">
              <a:buFont typeface="Wingdings" panose="05000000000000000000" pitchFamily="2" charset="2"/>
              <a:buChar char="q"/>
            </a:pPr>
            <a:r>
              <a:rPr lang="en-US" sz="360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রিসোর্স</a:t>
            </a:r>
            <a:r>
              <a:rPr lang="en-US" sz="36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:-</a:t>
            </a:r>
            <a:r>
              <a:rPr lang="en-US" sz="360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ক্লায়েন্টের</a:t>
            </a:r>
            <a:r>
              <a:rPr lang="en-US" sz="36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কাছে</a:t>
            </a:r>
            <a:r>
              <a:rPr lang="en-US" sz="36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36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36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সুযোগ-সুবিধা</a:t>
            </a:r>
            <a:r>
              <a:rPr lang="en-US" sz="36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দেওয়া</a:t>
            </a:r>
            <a:r>
              <a:rPr lang="en-US" sz="36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6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সবই</a:t>
            </a:r>
            <a:r>
              <a:rPr lang="en-US" sz="36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36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রিসোর্স।কম্পিউটারের</a:t>
            </a:r>
            <a:r>
              <a:rPr lang="en-US" sz="36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6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যদি</a:t>
            </a:r>
            <a:r>
              <a:rPr lang="en-US" sz="36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একটা</a:t>
            </a:r>
            <a:r>
              <a:rPr lang="en-US" sz="36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প্রিন্টার</a:t>
            </a:r>
            <a:r>
              <a:rPr lang="en-US" sz="36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ফ্যাক্স</a:t>
            </a:r>
            <a:r>
              <a:rPr lang="en-US" sz="36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লাগানো</a:t>
            </a:r>
            <a:r>
              <a:rPr lang="en-US" sz="36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সেটা</a:t>
            </a:r>
            <a:r>
              <a:rPr lang="en-US" sz="36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36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রিসোর্স</a:t>
            </a:r>
            <a:r>
              <a:rPr lang="en-US" sz="36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36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কাছে</a:t>
            </a:r>
            <a:r>
              <a:rPr lang="en-US" sz="36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রাখা</a:t>
            </a:r>
            <a:r>
              <a:rPr lang="en-US" sz="36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সফটওয়্যার</a:t>
            </a:r>
            <a:r>
              <a:rPr lang="en-US" sz="36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36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36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যদি</a:t>
            </a:r>
            <a:r>
              <a:rPr lang="en-US" sz="36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নেটয়ার্কের</a:t>
            </a:r>
            <a:r>
              <a:rPr lang="en-US" sz="36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6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36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কেউ</a:t>
            </a:r>
            <a:r>
              <a:rPr lang="en-US" sz="36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36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36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36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36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একটা</a:t>
            </a:r>
            <a:r>
              <a:rPr lang="en-US" sz="36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রিসোর্স</a:t>
            </a:r>
            <a:r>
              <a:rPr lang="en-US" sz="36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IN" sz="36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55" b="1776"/>
          <a:stretch/>
        </p:blipFill>
        <p:spPr>
          <a:xfrm>
            <a:off x="3035808" y="0"/>
            <a:ext cx="6433996" cy="3803596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5090909"/>
            <a:ext cx="12179709" cy="15696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685800" indent="-685800" algn="just">
              <a:buFont typeface="Wingdings" panose="05000000000000000000" pitchFamily="2" charset="2"/>
              <a:buChar char="q"/>
            </a:pPr>
            <a:r>
              <a:rPr lang="en-US" sz="480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ইউজার</a:t>
            </a:r>
            <a:r>
              <a:rPr lang="en-US" sz="48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:- </a:t>
            </a:r>
            <a:r>
              <a:rPr lang="en-US" sz="480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8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ক্লায়েন্ট</a:t>
            </a:r>
            <a:r>
              <a:rPr lang="en-US" sz="48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সার্ভার</a:t>
            </a:r>
            <a:r>
              <a:rPr lang="en-US" sz="48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8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রিসোর্স</a:t>
            </a:r>
            <a:r>
              <a:rPr lang="en-US" sz="48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8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করে,সে</a:t>
            </a:r>
            <a:r>
              <a:rPr lang="en-US" sz="48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-ই </a:t>
            </a:r>
            <a:r>
              <a:rPr lang="en-US" sz="480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ইউজার</a:t>
            </a:r>
            <a:r>
              <a:rPr lang="en-US" sz="48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 </a:t>
            </a:r>
            <a:r>
              <a:rPr lang="en-US" sz="48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User )</a:t>
            </a:r>
            <a:r>
              <a:rPr lang="en-US" sz="48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8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ব্যবহারকারী</a:t>
            </a:r>
            <a:r>
              <a:rPr lang="en-US" sz="4800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800" dirty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324" y="0"/>
            <a:ext cx="6195060" cy="4956048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3280397"/>
            <a:ext cx="12179709" cy="34163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685800" indent="-685800" algn="just">
              <a:buFont typeface="Wingdings" panose="05000000000000000000" pitchFamily="2" charset="2"/>
              <a:buChar char="q"/>
            </a:pPr>
            <a:r>
              <a:rPr lang="en-US" sz="360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প্রোটোকল</a:t>
            </a:r>
            <a:r>
              <a:rPr lang="en-US" sz="36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:-</a:t>
            </a:r>
            <a:r>
              <a:rPr lang="en-US" sz="360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ভিন্ন</a:t>
            </a:r>
            <a:r>
              <a:rPr lang="en-US" sz="36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ভিন্ন</a:t>
            </a:r>
            <a:r>
              <a:rPr lang="en-US" sz="36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কম্পিউটারকে</a:t>
            </a:r>
            <a:r>
              <a:rPr lang="en-US" sz="36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6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6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36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36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36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600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কম্পিউটারের</a:t>
            </a:r>
            <a:r>
              <a:rPr lang="en-US" sz="36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6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36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কম্পিউটারের</a:t>
            </a:r>
            <a:r>
              <a:rPr lang="en-US" sz="36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36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6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36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নির্দিষ্ট</a:t>
            </a:r>
            <a:r>
              <a:rPr lang="en-US" sz="36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নিয়ম</a:t>
            </a:r>
            <a:r>
              <a:rPr lang="en-US" sz="36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মেনে</a:t>
            </a:r>
            <a:r>
              <a:rPr lang="en-US" sz="36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6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আদান</a:t>
            </a:r>
            <a:r>
              <a:rPr lang="en-US" sz="36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প্রদান</a:t>
            </a:r>
            <a:r>
              <a:rPr lang="en-US" sz="36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যারা</a:t>
            </a:r>
            <a:r>
              <a:rPr lang="en-US" sz="36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নেটয়ার্ক</a:t>
            </a:r>
            <a:r>
              <a:rPr lang="en-US" sz="36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6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তারা</a:t>
            </a:r>
            <a:r>
              <a:rPr lang="en-US" sz="36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আগে</a:t>
            </a:r>
            <a:r>
              <a:rPr lang="en-US" sz="36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থেকেই</a:t>
            </a:r>
            <a:r>
              <a:rPr lang="en-US" sz="36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ঠিক</a:t>
            </a:r>
            <a:r>
              <a:rPr lang="en-US" sz="36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নেয়</a:t>
            </a:r>
            <a:r>
              <a:rPr lang="en-US" sz="36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,</a:t>
            </a:r>
            <a:r>
              <a:rPr lang="en-US" sz="360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ঠিক</a:t>
            </a:r>
            <a:r>
              <a:rPr lang="en-US" sz="36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ভাষায়</a:t>
            </a:r>
            <a:r>
              <a:rPr lang="en-US" sz="36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নিয়ম</a:t>
            </a:r>
            <a:r>
              <a:rPr lang="en-US" sz="36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মেনে</a:t>
            </a:r>
            <a:r>
              <a:rPr lang="en-US" sz="36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6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36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36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কম্পিউটারের</a:t>
            </a:r>
            <a:r>
              <a:rPr lang="en-US" sz="36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6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কথা</a:t>
            </a:r>
            <a:r>
              <a:rPr lang="en-US" sz="36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বলবে</a:t>
            </a:r>
            <a:r>
              <a:rPr lang="en-US" sz="36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36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sz="36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নিয়মগুলই</a:t>
            </a:r>
            <a:r>
              <a:rPr lang="en-US" sz="36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36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প্রোটকল</a:t>
            </a:r>
            <a:r>
              <a:rPr lang="en-US" sz="36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506" y="0"/>
            <a:ext cx="5964695" cy="3280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828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allAtOnce"/>
      <p:bldP spid="4" grpId="1" build="allAtOnce"/>
      <p:bldP spid="6" grpId="0" build="allAtOnce"/>
      <p:bldP spid="6" grpId="1" build="allAtOnce"/>
      <p:bldP spid="8" grpId="0" build="allAtOnce"/>
      <p:bldP spid="8" grpId="1" build="allAtOnce"/>
      <p:bldP spid="10" grpId="0" build="allAtOnce"/>
      <p:bldP spid="10" grpId="1" build="allAtOnce"/>
      <p:bldP spid="12" grpId="0" build="allAtOnce"/>
      <p:bldP spid="12" grpId="1" build="allAtOnce"/>
      <p:bldP spid="14" grpId="0" build="allAtOnce"/>
      <p:bldP spid="14" grpId="1" build="allAtOnce"/>
      <p:bldP spid="16" grpId="0"/>
      <p:bldP spid="16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955459" y="412955"/>
            <a:ext cx="2448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উন্মুক্ত কাজ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291" y="1641677"/>
            <a:ext cx="12179709" cy="15696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685800" indent="-685800" algn="just">
              <a:buFont typeface="Wingdings" panose="05000000000000000000" pitchFamily="2" charset="2"/>
              <a:buChar char="Ø"/>
            </a:pPr>
            <a:r>
              <a:rPr lang="en-US" sz="480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পূর্ববর্তী</a:t>
            </a:r>
            <a:r>
              <a:rPr lang="en-US" sz="48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স্লাইডে</a:t>
            </a:r>
            <a:r>
              <a:rPr lang="en-US" sz="48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8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alt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নেটওয়ার্ক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সংশ্লিষ্ট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যন্ত্রপাতির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করেছি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4800" dirty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11634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Theme3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3" id="{034B763C-8A9B-409E-BE54-D455AE60B0A6}" vid="{54AE45EF-5AEB-4CAA-9CC9-F2450AB5C34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Theme3</Template>
  <TotalTime>735</TotalTime>
  <Words>586</Words>
  <Application>Microsoft Office PowerPoint</Application>
  <PresentationFormat>Widescreen</PresentationFormat>
  <Paragraphs>54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Light</vt:lpstr>
      <vt:lpstr>Mongolian Baiti</vt:lpstr>
      <vt:lpstr>NikoshBAN</vt:lpstr>
      <vt:lpstr>Times New Roman</vt:lpstr>
      <vt:lpstr>Wingdings</vt:lpstr>
      <vt:lpstr>Theme3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Rasel</dc:creator>
  <cp:lastModifiedBy>Rasel</cp:lastModifiedBy>
  <cp:revision>88</cp:revision>
  <dcterms:created xsi:type="dcterms:W3CDTF">2020-07-29T06:33:36Z</dcterms:created>
  <dcterms:modified xsi:type="dcterms:W3CDTF">2020-09-16T14:25:03Z</dcterms:modified>
</cp:coreProperties>
</file>