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86" r:id="rId5"/>
    <p:sldId id="260" r:id="rId6"/>
    <p:sldId id="261" r:id="rId7"/>
    <p:sldId id="262" r:id="rId8"/>
    <p:sldId id="263" r:id="rId9"/>
    <p:sldId id="287" r:id="rId10"/>
    <p:sldId id="285" r:id="rId11"/>
    <p:sldId id="264" r:id="rId12"/>
    <p:sldId id="265" r:id="rId13"/>
    <p:sldId id="283" r:id="rId14"/>
    <p:sldId id="284" r:id="rId15"/>
    <p:sldId id="279" r:id="rId16"/>
    <p:sldId id="266" r:id="rId17"/>
    <p:sldId id="267" r:id="rId18"/>
    <p:sldId id="270" r:id="rId19"/>
    <p:sldId id="268" r:id="rId20"/>
    <p:sldId id="269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735B"/>
    <a:srgbClr val="3C23F7"/>
    <a:srgbClr val="5F35FB"/>
    <a:srgbClr val="0C403F"/>
    <a:srgbClr val="C77E66"/>
    <a:srgbClr val="F2F2F2"/>
    <a:srgbClr val="F5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2181" autoAdjust="0"/>
  </p:normalViewPr>
  <p:slideViewPr>
    <p:cSldViewPr snapToGrid="0">
      <p:cViewPr varScale="1">
        <p:scale>
          <a:sx n="50" d="100"/>
          <a:sy n="50" d="100"/>
        </p:scale>
        <p:origin x="24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3D7D9-4C2B-44F1-B0C4-039B932E5AD1}" type="doc">
      <dgm:prSet loTypeId="urn:microsoft.com/office/officeart/2005/8/layout/cycle7" loCatId="cycl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n-US"/>
        </a:p>
      </dgm:t>
    </dgm:pt>
    <dgm:pt modelId="{6F81A736-E97B-4272-B44C-E348808C4017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গ্রিক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সভ্যতা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B1A7AC-5B8C-408F-B3D0-46DB62E6E6C0}" type="parTrans" cxnId="{C3E9C79A-C3AE-4EAA-AAD5-D87F9AEBF9FD}">
      <dgm:prSet/>
      <dgm:spPr/>
      <dgm:t>
        <a:bodyPr/>
        <a:lstStyle/>
        <a:p>
          <a:endParaRPr lang="en-US"/>
        </a:p>
      </dgm:t>
    </dgm:pt>
    <dgm:pt modelId="{354CF0E6-5C00-4CF4-9E1D-BA8F5E7856B0}" type="sibTrans" cxnId="{C3E9C79A-C3AE-4EAA-AAD5-D87F9AEBF9F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0EBB7E85-0F3A-49B8-A845-B7180502B74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মাইসিনিয়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এজিয়ান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সভ্যতা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C876DF-3314-421B-8DFF-1586EE120C15}" type="parTrans" cxnId="{8996C39F-6C2F-4005-AF38-87D85B0FF0E9}">
      <dgm:prSet/>
      <dgm:spPr/>
      <dgm:t>
        <a:bodyPr/>
        <a:lstStyle/>
        <a:p>
          <a:endParaRPr lang="en-US"/>
        </a:p>
      </dgm:t>
    </dgm:pt>
    <dgm:pt modelId="{109F6327-C560-451A-8A5E-CE143F95A7B2}" type="sibTrans" cxnId="{8996C39F-6C2F-4005-AF38-87D85B0FF0E9}">
      <dgm:prSet/>
      <dgm:spPr/>
      <dgm:t>
        <a:bodyPr/>
        <a:lstStyle/>
        <a:p>
          <a:endParaRPr lang="en-US" dirty="0"/>
        </a:p>
      </dgm:t>
    </dgm:pt>
    <dgm:pt modelId="{796A2FE4-06FC-4F01-9025-BB03DEE630E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মিনিয়ন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সভ্যতা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2128F64-FBAC-411B-A31D-8499DB4707B9}" type="parTrans" cxnId="{07B69316-E4A7-4BF1-A2A4-FC0E5B4BE3FD}">
      <dgm:prSet/>
      <dgm:spPr/>
      <dgm:t>
        <a:bodyPr/>
        <a:lstStyle/>
        <a:p>
          <a:endParaRPr lang="en-US"/>
        </a:p>
      </dgm:t>
    </dgm:pt>
    <dgm:pt modelId="{80C211C2-83D7-48A7-B383-14DAD2AF1332}" type="sibTrans" cxnId="{07B69316-E4A7-4BF1-A2A4-FC0E5B4BE3FD}">
      <dgm:prSet/>
      <dgm:spPr/>
      <dgm:t>
        <a:bodyPr/>
        <a:lstStyle/>
        <a:p>
          <a:endParaRPr lang="en-US"/>
        </a:p>
      </dgm:t>
    </dgm:pt>
    <dgm:pt modelId="{3AB48A6E-C037-4D10-8A3F-E32F0EE82DD4}" type="pres">
      <dgm:prSet presAssocID="{1DF3D7D9-4C2B-44F1-B0C4-039B932E5AD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CF527B-4F46-4958-893C-C2A8354E587E}" type="pres">
      <dgm:prSet presAssocID="{6F81A736-E97B-4272-B44C-E348808C40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978B05-6507-46DE-A344-41FE4FAB346E}" type="pres">
      <dgm:prSet presAssocID="{354CF0E6-5C00-4CF4-9E1D-BA8F5E7856B0}" presName="sibTrans" presStyleLbl="sibTrans2D1" presStyleIdx="0" presStyleCnt="3" custAng="20446442" custScaleX="476634"/>
      <dgm:spPr/>
      <dgm:t>
        <a:bodyPr/>
        <a:lstStyle/>
        <a:p>
          <a:endParaRPr lang="en-US"/>
        </a:p>
      </dgm:t>
    </dgm:pt>
    <dgm:pt modelId="{EE85AF53-B768-458B-A382-F7882C88A128}" type="pres">
      <dgm:prSet presAssocID="{354CF0E6-5C00-4CF4-9E1D-BA8F5E7856B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973151A-6500-4185-BC25-C22263FCBCE8}" type="pres">
      <dgm:prSet presAssocID="{0EBB7E85-0F3A-49B8-A845-B7180502B744}" presName="node" presStyleLbl="node1" presStyleIdx="1" presStyleCnt="3" custScaleX="175699" custRadScaleRad="118172" custRadScaleInc="-85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008AE4-C6CB-41AB-AFE0-093498441516}" type="pres">
      <dgm:prSet presAssocID="{109F6327-C560-451A-8A5E-CE143F95A7B2}" presName="sibTrans" presStyleLbl="sibTrans2D1" presStyleIdx="1" presStyleCnt="3" custFlipVert="1" custScaleY="47460" custLinFactNeighborX="-2432" custLinFactNeighborY="-9311"/>
      <dgm:spPr/>
      <dgm:t>
        <a:bodyPr/>
        <a:lstStyle/>
        <a:p>
          <a:endParaRPr lang="en-US"/>
        </a:p>
      </dgm:t>
    </dgm:pt>
    <dgm:pt modelId="{88EB0DAC-50DB-4DCD-B029-E57F268DAC6D}" type="pres">
      <dgm:prSet presAssocID="{109F6327-C560-451A-8A5E-CE143F95A7B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9DAD193-B3DB-4392-8DC0-B941AED2EC0A}" type="pres">
      <dgm:prSet presAssocID="{796A2FE4-06FC-4F01-9025-BB03DEE630E7}" presName="node" presStyleLbl="node1" presStyleIdx="2" presStyleCnt="3" custScaleX="138595" custRadScaleRad="87007" custRadScaleInc="1019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E177F-142E-4C6A-8032-C03D0BDC1F2F}" type="pres">
      <dgm:prSet presAssocID="{80C211C2-83D7-48A7-B383-14DAD2AF1332}" presName="sibTrans" presStyleLbl="sibTrans2D1" presStyleIdx="2" presStyleCnt="3" custAng="1001081" custScaleX="439688" custLinFactNeighborX="55776" custLinFactNeighborY="11510"/>
      <dgm:spPr/>
      <dgm:t>
        <a:bodyPr/>
        <a:lstStyle/>
        <a:p>
          <a:endParaRPr lang="en-US"/>
        </a:p>
      </dgm:t>
    </dgm:pt>
    <dgm:pt modelId="{36ED11F2-D5CA-4965-AB28-EE1E0E0D02E5}" type="pres">
      <dgm:prSet presAssocID="{80C211C2-83D7-48A7-B383-14DAD2AF1332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F378201B-A80C-4979-9AC5-972E2A08EF04}" type="presOf" srcId="{80C211C2-83D7-48A7-B383-14DAD2AF1332}" destId="{BE4E177F-142E-4C6A-8032-C03D0BDC1F2F}" srcOrd="0" destOrd="0" presId="urn:microsoft.com/office/officeart/2005/8/layout/cycle7"/>
    <dgm:cxn modelId="{8996C39F-6C2F-4005-AF38-87D85B0FF0E9}" srcId="{1DF3D7D9-4C2B-44F1-B0C4-039B932E5AD1}" destId="{0EBB7E85-0F3A-49B8-A845-B7180502B744}" srcOrd="1" destOrd="0" parTransId="{AFC876DF-3314-421B-8DFF-1586EE120C15}" sibTransId="{109F6327-C560-451A-8A5E-CE143F95A7B2}"/>
    <dgm:cxn modelId="{9F55F9E9-85F7-451D-9AD5-53AFD5705E7A}" type="presOf" srcId="{109F6327-C560-451A-8A5E-CE143F95A7B2}" destId="{B8008AE4-C6CB-41AB-AFE0-093498441516}" srcOrd="0" destOrd="0" presId="urn:microsoft.com/office/officeart/2005/8/layout/cycle7"/>
    <dgm:cxn modelId="{D1A236C2-3A61-4EFB-A4C0-EB2F1D742521}" type="presOf" srcId="{1DF3D7D9-4C2B-44F1-B0C4-039B932E5AD1}" destId="{3AB48A6E-C037-4D10-8A3F-E32F0EE82DD4}" srcOrd="0" destOrd="0" presId="urn:microsoft.com/office/officeart/2005/8/layout/cycle7"/>
    <dgm:cxn modelId="{56B20277-7D30-4D9F-ACCD-32AF06BCD0D8}" type="presOf" srcId="{354CF0E6-5C00-4CF4-9E1D-BA8F5E7856B0}" destId="{EE85AF53-B768-458B-A382-F7882C88A128}" srcOrd="1" destOrd="0" presId="urn:microsoft.com/office/officeart/2005/8/layout/cycle7"/>
    <dgm:cxn modelId="{2573AABC-17A8-4253-9864-342EB6588D94}" type="presOf" srcId="{80C211C2-83D7-48A7-B383-14DAD2AF1332}" destId="{36ED11F2-D5CA-4965-AB28-EE1E0E0D02E5}" srcOrd="1" destOrd="0" presId="urn:microsoft.com/office/officeart/2005/8/layout/cycle7"/>
    <dgm:cxn modelId="{07B69316-E4A7-4BF1-A2A4-FC0E5B4BE3FD}" srcId="{1DF3D7D9-4C2B-44F1-B0C4-039B932E5AD1}" destId="{796A2FE4-06FC-4F01-9025-BB03DEE630E7}" srcOrd="2" destOrd="0" parTransId="{E2128F64-FBAC-411B-A31D-8499DB4707B9}" sibTransId="{80C211C2-83D7-48A7-B383-14DAD2AF1332}"/>
    <dgm:cxn modelId="{E733E6B9-5B21-4703-BF81-930C14FAA013}" type="presOf" srcId="{6F81A736-E97B-4272-B44C-E348808C4017}" destId="{69CF527B-4F46-4958-893C-C2A8354E587E}" srcOrd="0" destOrd="0" presId="urn:microsoft.com/office/officeart/2005/8/layout/cycle7"/>
    <dgm:cxn modelId="{B893A26E-EEC4-4E4A-AE51-C2A21ACAE4DC}" type="presOf" srcId="{0EBB7E85-0F3A-49B8-A845-B7180502B744}" destId="{6973151A-6500-4185-BC25-C22263FCBCE8}" srcOrd="0" destOrd="0" presId="urn:microsoft.com/office/officeart/2005/8/layout/cycle7"/>
    <dgm:cxn modelId="{D1A5A06B-A158-48EF-BD7F-9A46155E9EF4}" type="presOf" srcId="{109F6327-C560-451A-8A5E-CE143F95A7B2}" destId="{88EB0DAC-50DB-4DCD-B029-E57F268DAC6D}" srcOrd="1" destOrd="0" presId="urn:microsoft.com/office/officeart/2005/8/layout/cycle7"/>
    <dgm:cxn modelId="{2DB652CD-8305-4194-A51E-EB2CE865B7ED}" type="presOf" srcId="{354CF0E6-5C00-4CF4-9E1D-BA8F5E7856B0}" destId="{09978B05-6507-46DE-A344-41FE4FAB346E}" srcOrd="0" destOrd="0" presId="urn:microsoft.com/office/officeart/2005/8/layout/cycle7"/>
    <dgm:cxn modelId="{1F3C36E6-6D25-4035-AECC-0FA0AB411E6E}" type="presOf" srcId="{796A2FE4-06FC-4F01-9025-BB03DEE630E7}" destId="{A9DAD193-B3DB-4392-8DC0-B941AED2EC0A}" srcOrd="0" destOrd="0" presId="urn:microsoft.com/office/officeart/2005/8/layout/cycle7"/>
    <dgm:cxn modelId="{C3E9C79A-C3AE-4EAA-AAD5-D87F9AEBF9FD}" srcId="{1DF3D7D9-4C2B-44F1-B0C4-039B932E5AD1}" destId="{6F81A736-E97B-4272-B44C-E348808C4017}" srcOrd="0" destOrd="0" parTransId="{11B1A7AC-5B8C-408F-B3D0-46DB62E6E6C0}" sibTransId="{354CF0E6-5C00-4CF4-9E1D-BA8F5E7856B0}"/>
    <dgm:cxn modelId="{1ED20083-3917-4612-B153-7C3E831B8546}" type="presParOf" srcId="{3AB48A6E-C037-4D10-8A3F-E32F0EE82DD4}" destId="{69CF527B-4F46-4958-893C-C2A8354E587E}" srcOrd="0" destOrd="0" presId="urn:microsoft.com/office/officeart/2005/8/layout/cycle7"/>
    <dgm:cxn modelId="{D3F511D2-F08D-42EB-AC20-F5843225F76C}" type="presParOf" srcId="{3AB48A6E-C037-4D10-8A3F-E32F0EE82DD4}" destId="{09978B05-6507-46DE-A344-41FE4FAB346E}" srcOrd="1" destOrd="0" presId="urn:microsoft.com/office/officeart/2005/8/layout/cycle7"/>
    <dgm:cxn modelId="{07F55AB9-357E-4634-B749-CDB556DE4B38}" type="presParOf" srcId="{09978B05-6507-46DE-A344-41FE4FAB346E}" destId="{EE85AF53-B768-458B-A382-F7882C88A128}" srcOrd="0" destOrd="0" presId="urn:microsoft.com/office/officeart/2005/8/layout/cycle7"/>
    <dgm:cxn modelId="{EE5CCD5F-F4F9-46FC-855F-3982C32EE1A8}" type="presParOf" srcId="{3AB48A6E-C037-4D10-8A3F-E32F0EE82DD4}" destId="{6973151A-6500-4185-BC25-C22263FCBCE8}" srcOrd="2" destOrd="0" presId="urn:microsoft.com/office/officeart/2005/8/layout/cycle7"/>
    <dgm:cxn modelId="{7937C80D-F4A3-40C3-92E0-6355025BE365}" type="presParOf" srcId="{3AB48A6E-C037-4D10-8A3F-E32F0EE82DD4}" destId="{B8008AE4-C6CB-41AB-AFE0-093498441516}" srcOrd="3" destOrd="0" presId="urn:microsoft.com/office/officeart/2005/8/layout/cycle7"/>
    <dgm:cxn modelId="{9EC427D1-50D5-4DB2-A1CD-89AD79EEF540}" type="presParOf" srcId="{B8008AE4-C6CB-41AB-AFE0-093498441516}" destId="{88EB0DAC-50DB-4DCD-B029-E57F268DAC6D}" srcOrd="0" destOrd="0" presId="urn:microsoft.com/office/officeart/2005/8/layout/cycle7"/>
    <dgm:cxn modelId="{D85775B0-F2FD-4990-97A0-697132C7754F}" type="presParOf" srcId="{3AB48A6E-C037-4D10-8A3F-E32F0EE82DD4}" destId="{A9DAD193-B3DB-4392-8DC0-B941AED2EC0A}" srcOrd="4" destOrd="0" presId="urn:microsoft.com/office/officeart/2005/8/layout/cycle7"/>
    <dgm:cxn modelId="{7A5324EF-5D16-4E83-9E56-D8F15740FE3F}" type="presParOf" srcId="{3AB48A6E-C037-4D10-8A3F-E32F0EE82DD4}" destId="{BE4E177F-142E-4C6A-8032-C03D0BDC1F2F}" srcOrd="5" destOrd="0" presId="urn:microsoft.com/office/officeart/2005/8/layout/cycle7"/>
    <dgm:cxn modelId="{119776D5-AA7B-4B49-B143-3933F863CCC7}" type="presParOf" srcId="{BE4E177F-142E-4C6A-8032-C03D0BDC1F2F}" destId="{36ED11F2-D5CA-4965-AB28-EE1E0E0D02E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CF527B-4F46-4958-893C-C2A8354E587E}">
      <dsp:nvSpPr>
        <dsp:cNvPr id="0" name=""/>
        <dsp:cNvSpPr/>
      </dsp:nvSpPr>
      <dsp:spPr>
        <a:xfrm>
          <a:off x="3764116" y="1362"/>
          <a:ext cx="3029798" cy="151489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গ্রিক</a:t>
          </a:r>
          <a:r>
            <a:rPr lang="en-US" sz="4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সভ্যতা</a:t>
          </a:r>
          <a:r>
            <a:rPr lang="en-US" sz="4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8486" y="45732"/>
        <a:ext cx="2941058" cy="1426159"/>
      </dsp:txXfrm>
    </dsp:sp>
    <dsp:sp modelId="{09978B05-6507-46DE-A344-41FE4FAB346E}">
      <dsp:nvSpPr>
        <dsp:cNvPr id="0" name=""/>
        <dsp:cNvSpPr/>
      </dsp:nvSpPr>
      <dsp:spPr>
        <a:xfrm rot="491186">
          <a:off x="6634314" y="1318172"/>
          <a:ext cx="468837" cy="530214"/>
        </a:xfrm>
        <a:prstGeom prst="leftRightArrow">
          <a:avLst>
            <a:gd name="adj1" fmla="val 60000"/>
            <a:gd name="adj2" fmla="val 50000"/>
          </a:avLst>
        </a:prstGeom>
        <a:solidFill>
          <a:schemeClr val="bg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6774965" y="1424215"/>
        <a:ext cx="187535" cy="318128"/>
      </dsp:txXfrm>
    </dsp:sp>
    <dsp:sp modelId="{6973151A-6500-4185-BC25-C22263FCBCE8}">
      <dsp:nvSpPr>
        <dsp:cNvPr id="0" name=""/>
        <dsp:cNvSpPr/>
      </dsp:nvSpPr>
      <dsp:spPr>
        <a:xfrm>
          <a:off x="5796787" y="1650297"/>
          <a:ext cx="5323325" cy="151489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মাইসিনিয়</a:t>
          </a:r>
          <a:r>
            <a:rPr lang="en-US" sz="4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4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এজিয়ান</a:t>
          </a:r>
          <a:r>
            <a:rPr lang="en-US" sz="4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সভ্যতা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41157" y="1694667"/>
        <a:ext cx="5234585" cy="1426159"/>
      </dsp:txXfrm>
    </dsp:sp>
    <dsp:sp modelId="{B8008AE4-C6CB-41AB-AFE0-093498441516}">
      <dsp:nvSpPr>
        <dsp:cNvPr id="0" name=""/>
        <dsp:cNvSpPr/>
      </dsp:nvSpPr>
      <dsp:spPr>
        <a:xfrm rot="10760661" flipV="1">
          <a:off x="5461076" y="2198847"/>
          <a:ext cx="98364" cy="25163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74613"/>
            <a:satOff val="-2991"/>
            <a:lumOff val="11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5490585" y="2249175"/>
        <a:ext cx="39346" cy="150983"/>
      </dsp:txXfrm>
    </dsp:sp>
    <dsp:sp modelId="{A9DAD193-B3DB-4392-8DC0-B941AED2EC0A}">
      <dsp:nvSpPr>
        <dsp:cNvPr id="0" name=""/>
        <dsp:cNvSpPr/>
      </dsp:nvSpPr>
      <dsp:spPr>
        <a:xfrm>
          <a:off x="1029365" y="1589307"/>
          <a:ext cx="4199148" cy="151489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মিনিয়ন</a:t>
          </a:r>
          <a:r>
            <a:rPr lang="en-US" sz="4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সভ্যতা</a:t>
          </a:r>
          <a:endParaRPr lang="en-US" sz="4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73735" y="1633677"/>
        <a:ext cx="4110408" cy="1426159"/>
      </dsp:txXfrm>
    </dsp:sp>
    <dsp:sp modelId="{BE4E177F-142E-4C6A-8032-C03D0BDC1F2F}">
      <dsp:nvSpPr>
        <dsp:cNvPr id="0" name=""/>
        <dsp:cNvSpPr/>
      </dsp:nvSpPr>
      <dsp:spPr>
        <a:xfrm rot="20414211">
          <a:off x="4042593" y="1348704"/>
          <a:ext cx="432495" cy="53021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4172341" y="1454747"/>
        <a:ext cx="172999" cy="318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EE4ED-9349-4B9C-AD06-2AC8326948D0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FF6ED-7335-44AB-B865-B820C05D9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5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F6ED-7335-44AB-B865-B820C05D9B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53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F6ED-7335-44AB-B865-B820C05D9B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40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F6ED-7335-44AB-B865-B820C05D9B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75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FF6ED-7335-44AB-B865-B820C05D9B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0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05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6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1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9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9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3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0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3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9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8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4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3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1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0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1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077D4-A629-47E7-8609-CF11FA95212D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D69C5-6D60-44F2-AFBF-43B27813C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6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32243"/>
            <a:ext cx="11960942" cy="144655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46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06880"/>
            <a:ext cx="11884742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438" y="132735"/>
            <a:ext cx="11515948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utoShape 2" descr="Physical Geography - THE INDUS VALLEY CIVILIZ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48200" y="1127705"/>
            <a:ext cx="7543800" cy="5632311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আড্রিয়াটিক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ভূমধ্যসাগর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ঈজিয়ান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পরিবেষ্টিত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হেলেনিক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হেলেনিষ্টিক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উপদ্বীপের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এথেন্সকে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হেলেনিক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অপরদিকে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আলেকজান্ডারের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আলেকজান্দ্রিয়াকে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হেলেনিষ্টিক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57300"/>
            <a:ext cx="426720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4450080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স্পার্টা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7680" y="76199"/>
            <a:ext cx="7894320" cy="6863417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স্পার্টা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পেলোপনেসাস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সমরতন্ত্র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খ্রীষ্টপূর্ব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ডোরিয়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যোদ্ধারা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স্পার্টা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পরাজিত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ভূমিদাস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হেলট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বিদ্রোহ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স্পার্টার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0561"/>
          <a:stretch/>
        </p:blipFill>
        <p:spPr>
          <a:xfrm>
            <a:off x="123825" y="1508760"/>
            <a:ext cx="4173855" cy="3825240"/>
          </a:xfrm>
          <a:prstGeom prst="rect">
            <a:avLst/>
          </a:prstGeom>
        </p:spPr>
      </p:pic>
      <p:sp>
        <p:nvSpPr>
          <p:cNvPr id="5" name="AutoShape 2" descr="Sparta, Ancient Greece: Military, Women &amp; Facts - HISTORY"/>
          <p:cNvSpPr>
            <a:spLocks noChangeAspect="1" noChangeArrowheads="1"/>
          </p:cNvSpPr>
          <p:nvPr/>
        </p:nvSpPr>
        <p:spPr bwMode="auto">
          <a:xfrm>
            <a:off x="292735" y="761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2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246" y="115393"/>
            <a:ext cx="11761466" cy="10156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এথেন্স</a:t>
            </a:r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3440" y="1244225"/>
            <a:ext cx="7340272" cy="507831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গণতন্ত্রে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সূচনা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এথেন্সে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রাজতন্ত্র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রাজতন্ত্রের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অভিজাততন্ত্র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অভিজাতরা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ক্ষোভের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টাইরান্ট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মারাত্বক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কঠোরতা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747"/>
          <a:stretch/>
        </p:blipFill>
        <p:spPr>
          <a:xfrm>
            <a:off x="242246" y="1844040"/>
            <a:ext cx="4276416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64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546" y="639171"/>
            <a:ext cx="11761466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কল্যানের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পেরিক্লিয়াস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চুড়ান্ত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গণতন্ত্র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স্বর্ণযুগ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৪৬০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খ্রিষ্টপূর্বাব্দে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রাজত্ব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৪৩০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খ্রিষ্টপূর্বাব্দে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এথেন্সে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মহামারিতে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রাজনীতি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সর্বক্ষেত্রে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এথেন্সের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পরাজয়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স্পার্টার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৪৬০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৪০৪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সংঘঠিত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ডেলিয়ান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স্পার্টার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মিত্র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জোটের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পেলোপনেসীয়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৩৬৯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এথেন্স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স্পার্টার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অধীনে।নগররাষ্ট্র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থিবস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এথেন্স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৩৩৮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মেসিডনের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ফিলিপ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থিবস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দখল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এথেন্স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মেসিডোনের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অধিনে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65033"/>
            <a:ext cx="2727960" cy="29963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46" y="107631"/>
            <a:ext cx="2877415" cy="29951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b="6434"/>
          <a:stretch/>
        </p:blipFill>
        <p:spPr>
          <a:xfrm>
            <a:off x="8442960" y="265033"/>
            <a:ext cx="2705271" cy="2996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546" y="3261360"/>
            <a:ext cx="2877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সোলন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3324020"/>
            <a:ext cx="2877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ক্লিসথেনিন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2960" y="3228629"/>
            <a:ext cx="2877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পেরিক্লিয়াস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9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6" grpId="1"/>
      <p:bldP spid="7" grpId="0"/>
      <p:bldP spid="7" grpId="1"/>
      <p:bldP spid="11" grpId="0"/>
      <p:bldP spid="1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891" y="194872"/>
            <a:ext cx="12027109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গ্রিসের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8080" y="1716911"/>
            <a:ext cx="819912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আনুগত্য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শৃখংলা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১৮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দাসদের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লেখাপড়া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63052"/>
            <a:ext cx="3688079" cy="37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5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9991" y="182880"/>
            <a:ext cx="8554370" cy="19389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হোমারের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ইলিয়ড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ওডিসি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মহাকাব্য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এসকাইলাসকে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হতো।তার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প্রমিথিউস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063239" cy="2987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2987040"/>
            <a:ext cx="294131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এসকাইলাস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66582"/>
          <a:stretch/>
        </p:blipFill>
        <p:spPr>
          <a:xfrm>
            <a:off x="78122" y="3749276"/>
            <a:ext cx="2780347" cy="2243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141720"/>
            <a:ext cx="294131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সোফোক্লিস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9991" y="2267812"/>
            <a:ext cx="8554370" cy="440120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ঈদিপাউস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আন্তিগোনে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নাট্যকারের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ইউরিপিদিস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এরিস্টোফেনেস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রচনায়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হেরোডটাস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পারস্যের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থুকিডাইডেস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পেলোপনেসিয়ান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6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11887200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ধর্ম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77945"/>
            <a:ext cx="2639377" cy="2553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4200" y="1508760"/>
            <a:ext cx="9067800" cy="440120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গ্রিকদের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১২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দেব-দেবী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ছিল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প্রকৃতিক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শক্তির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পূজা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ছাড়াও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বীর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যোদ্ধাদের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পুজা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করত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জিউস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ছিল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দেবতাদের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রাজা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অ্যাপোলো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ছিল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সূর্য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দেবতা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,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পোসিডন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ছিলেন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সাগরের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দেবতা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এথেনা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ছিলেন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জ্ঞানের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দেবি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বর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জনের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মধ্যে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এই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চার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জন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ছিলেন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শ্রেষ্ট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ডেলোস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দ্বীপে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অবস্থিত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ডেলফির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মন্দিরে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বিভিন্ন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রাষ্টের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মানুষ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একত্র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হয়ে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অ্যাপোলো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দেবতার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পূজা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করত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15120"/>
          <a:stretch/>
        </p:blipFill>
        <p:spPr>
          <a:xfrm>
            <a:off x="152400" y="4247435"/>
            <a:ext cx="2556987" cy="2093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70" y="3833218"/>
            <a:ext cx="2775108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দেবদেবী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" y="6150114"/>
            <a:ext cx="2790349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ডেলফির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3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2607" y="4217760"/>
            <a:ext cx="1194678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থালেস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প্রথমদিককার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সূত্রপাত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সক্রেটিস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সৎ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প্লেটোর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এরিষ্টটল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07" y="489779"/>
            <a:ext cx="2654509" cy="3405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720" y="3833041"/>
            <a:ext cx="135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থালেস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5774" r="15812"/>
          <a:stretch/>
        </p:blipFill>
        <p:spPr>
          <a:xfrm>
            <a:off x="2777116" y="489779"/>
            <a:ext cx="3005031" cy="3189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15165" y="3833040"/>
            <a:ext cx="1900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সক্রেটিস</a:t>
            </a:r>
            <a:r>
              <a:rPr lang="en-US" sz="44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536" y="489779"/>
            <a:ext cx="2616238" cy="3139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10129" y="3611545"/>
            <a:ext cx="1363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প্লেটো</a:t>
            </a:r>
            <a:r>
              <a:rPr lang="en-US" sz="4400" dirty="0" smtClean="0"/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l="14083" r="6790"/>
          <a:stretch/>
        </p:blipFill>
        <p:spPr>
          <a:xfrm>
            <a:off x="9089082" y="489779"/>
            <a:ext cx="2773681" cy="3121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67568" y="3607825"/>
            <a:ext cx="18167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এরিষ্টটল</a:t>
            </a:r>
            <a:r>
              <a:rPr lang="en-US" sz="4400" dirty="0" smtClean="0"/>
              <a:t> 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40476" y="-48674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4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  <p:bldP spid="7" grpId="0"/>
      <p:bldP spid="9" grpId="0"/>
      <p:bldP spid="11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4511"/>
            <a:ext cx="12144705" cy="101566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3274" y="1182271"/>
            <a:ext cx="8620125" cy="5509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৬০০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অব্দে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সূত্রপাত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প্রমান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একটিগ্রহ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কক্ষপথে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আবর্তিত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পন্ডিত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ইউক্লিড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গণিতবিদ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বিজ্ঞানে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কিপোক্রেটসের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35" t="560" r="10805" b="5036"/>
          <a:stretch/>
        </p:blipFill>
        <p:spPr>
          <a:xfrm>
            <a:off x="259080" y="1528762"/>
            <a:ext cx="2225040" cy="257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2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16680" y="1484947"/>
            <a:ext cx="812292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স্তম্ভের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পার্থেনান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এথেনার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স্থাপত্য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কীর্তির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স্বর্ণযুগের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প্রখ্যাত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ভাস্কর্য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মাইরন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52400"/>
            <a:ext cx="11887200" cy="92333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স্থাপত্য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 ও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</a:rPr>
              <a:t>ভাস্কর্য</a:t>
            </a:r>
            <a:endParaRPr lang="en-US" sz="5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" y="1704706"/>
            <a:ext cx="3398521" cy="33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2735"/>
            <a:ext cx="12192000" cy="132343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89000"/>
                </a:schemeClr>
              </a:gs>
              <a:gs pos="23000">
                <a:schemeClr val="accent6">
                  <a:lumMod val="89000"/>
                </a:schemeClr>
              </a:gs>
              <a:gs pos="69000">
                <a:schemeClr val="accent6">
                  <a:lumMod val="75000"/>
                </a:schemeClr>
              </a:gs>
              <a:gs pos="97000">
                <a:schemeClr val="accent6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456174"/>
            <a:ext cx="12192000" cy="5139869"/>
          </a:xfrm>
          <a:prstGeom prst="rect">
            <a:avLst/>
          </a:prstGeom>
          <a:pattFill prst="sphere">
            <a:fgClr>
              <a:srgbClr val="FFFF00"/>
            </a:fgClr>
            <a:bgClr>
              <a:schemeClr val="bg1"/>
            </a:bgClr>
          </a:patt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8000" b="1" dirty="0" smtClean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US" sz="8000" b="1" dirty="0" smtClean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9525">
                  <a:solidFill>
                    <a:srgbClr val="FFC0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8000" b="1" dirty="0" smtClean="0">
              <a:ln w="9525">
                <a:solidFill>
                  <a:srgbClr val="FFC0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  <a:r>
              <a:rPr lang="en-US" sz="28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এম,এ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বি,পি,এড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8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en-US" sz="2800" dirty="0" smtClean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রায়পুর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০১৭১৮০৫১০৬২ - ০১৯২৫৮৩৫১৮৮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nurulislam0178@gmail.com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69" y="1789037"/>
            <a:ext cx="2762458" cy="3488449"/>
          </a:xfrm>
          <a:prstGeom prst="ellipse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03311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3239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378" y="103239"/>
            <a:ext cx="11689241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8160" y="1252411"/>
            <a:ext cx="7863839" cy="501675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খেলাধুলার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হাতেখড়ি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জিউসের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অলিম্পিক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ক্রীড়া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ক্রীড়াবিদরা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দৌড়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মল্লযুদ্ধ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প্রতিযোগীতা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শত্রুতার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সৌহাদ্যপূর্ণ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1378" y="5613269"/>
            <a:ext cx="3197676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অলিম্পিক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9036"/>
            <a:ext cx="4221480" cy="38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0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3780" y="4923833"/>
            <a:ext cx="11540357" cy="156966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ক্রিড়ার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অবিস্মরণীয়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3779" y="162647"/>
            <a:ext cx="11540358" cy="3857560"/>
            <a:chOff x="283779" y="162647"/>
            <a:chExt cx="11540358" cy="3857560"/>
          </a:xfrm>
        </p:grpSpPr>
        <p:sp>
          <p:nvSpPr>
            <p:cNvPr id="2" name="TextBox 1"/>
            <p:cNvSpPr txBox="1"/>
            <p:nvPr/>
          </p:nvSpPr>
          <p:spPr>
            <a:xfrm>
              <a:off x="283779" y="162647"/>
              <a:ext cx="11540358" cy="944089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5000"/>
                    <a:lumOff val="95000"/>
                  </a:schemeClr>
                </a:gs>
                <a:gs pos="7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60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r>
                <a:rPr lang="en-US" sz="60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909848" y="1106736"/>
              <a:ext cx="4114799" cy="2913471"/>
              <a:chOff x="4390698" y="1139010"/>
              <a:chExt cx="3468414" cy="3286996"/>
            </a:xfrm>
          </p:grpSpPr>
          <p:sp>
            <p:nvSpPr>
              <p:cNvPr id="5" name="Isosceles Triangle 4"/>
              <p:cNvSpPr/>
              <p:nvPr/>
            </p:nvSpPr>
            <p:spPr>
              <a:xfrm>
                <a:off x="4390698" y="1139010"/>
                <a:ext cx="3468414" cy="1024757"/>
              </a:xfrm>
              <a:prstGeom prst="triangle">
                <a:avLst>
                  <a:gd name="adj" fmla="val 52752"/>
                </a:avLst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4863662" y="2171535"/>
                <a:ext cx="2719552" cy="2254471"/>
                <a:chOff x="5210503" y="2333295"/>
                <a:chExt cx="2719552" cy="2254471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5210503" y="2333295"/>
                  <a:ext cx="2719552" cy="2254471"/>
                </a:xfrm>
                <a:prstGeom prst="rect">
                  <a:avLst/>
                </a:prstGeom>
                <a:solidFill>
                  <a:srgbClr val="00206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5580993" y="3026975"/>
                  <a:ext cx="425669" cy="56755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6471746" y="2916621"/>
                  <a:ext cx="441434" cy="86710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89000"/>
                      </a:schemeClr>
                    </a:gs>
                    <a:gs pos="23000">
                      <a:schemeClr val="accent2">
                        <a:lumMod val="89000"/>
                      </a:schemeClr>
                    </a:gs>
                    <a:gs pos="69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7204843" y="2916620"/>
                  <a:ext cx="488729" cy="67791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46000">
                      <a:schemeClr val="accent6">
                        <a:lumMod val="95000"/>
                        <a:lumOff val="5000"/>
                      </a:schemeClr>
                    </a:gs>
                    <a:gs pos="100000">
                      <a:schemeClr val="accent6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Isosceles Triangle 9"/>
              <p:cNvSpPr/>
              <p:nvPr/>
            </p:nvSpPr>
            <p:spPr>
              <a:xfrm>
                <a:off x="5352393" y="1451430"/>
                <a:ext cx="1623850" cy="740091"/>
              </a:xfrm>
              <a:prstGeom prst="triangle">
                <a:avLst/>
              </a:prstGeom>
              <a:gradFill>
                <a:gsLst>
                  <a:gs pos="0">
                    <a:schemeClr val="accent6">
                      <a:lumMod val="40000"/>
                      <a:lumOff val="60000"/>
                    </a:schemeClr>
                  </a:gs>
                  <a:gs pos="46000">
                    <a:schemeClr val="accent6">
                      <a:lumMod val="95000"/>
                      <a:lumOff val="5000"/>
                    </a:schemeClr>
                  </a:gs>
                  <a:gs pos="100000">
                    <a:schemeClr val="accent6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586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6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400673">
            <a:off x="421589" y="4572338"/>
            <a:ext cx="12162481" cy="101566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190500" dist="317500" dir="4920000" sx="46000" sy="46000" algn="ctr" rotWithShape="0">
              <a:srgbClr val="F2F2F2"/>
            </a:outerShdw>
            <a:reflection blurRad="215900" stA="93000" endPos="52000" dist="127000" dir="5400000" sy="-100000" algn="bl" rotWithShape="0"/>
            <a:softEdge rad="381000"/>
          </a:effectLst>
          <a:scene3d>
            <a:camera prst="isometricOffAxis2Left"/>
            <a:lightRig rig="threePt" dir="t"/>
          </a:scene3d>
          <a:sp3d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।।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সংক্রামক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প্রতিহত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3C23F7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।।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3C23F7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20697978">
            <a:off x="2181225" y="1976976"/>
            <a:ext cx="6662921" cy="2646878"/>
          </a:xfrm>
          <a:prstGeom prst="rect">
            <a:avLst/>
          </a:prstGeom>
          <a:scene3d>
            <a:camera prst="perspectiveHeroicExtremeRightFacing"/>
            <a:lightRig rig="sunset" dir="t"/>
          </a:scene3d>
          <a:sp3d>
            <a:bevelT/>
            <a:bevelB w="139700" prst="cross"/>
          </a:sp3d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repeatCount="indefinite" fill="hold" grpId="0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126"/>
            <a:ext cx="12192000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1642846"/>
            <a:ext cx="12192000" cy="484939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</a:t>
            </a:r>
            <a:endParaRPr lang="en-US" sz="7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7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7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বিশ্বসভ্যতা</a:t>
            </a:r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1" y="5789272"/>
            <a:ext cx="3489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হোমার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" y="1168673"/>
            <a:ext cx="3489959" cy="4661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738" t="4614" r="48617" b="4779"/>
          <a:stretch/>
        </p:blipFill>
        <p:spPr>
          <a:xfrm>
            <a:off x="4069079" y="1198333"/>
            <a:ext cx="3281258" cy="4661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1126"/>
          <a:stretch/>
        </p:blipFill>
        <p:spPr>
          <a:xfrm>
            <a:off x="8244840" y="1269785"/>
            <a:ext cx="3246120" cy="46610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985775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38399" y="5171725"/>
            <a:ext cx="8260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ধ্বংসাবশেষ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233350"/>
            <a:ext cx="5714913" cy="43834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245" y="249554"/>
            <a:ext cx="5955484" cy="43834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17205" y="5126697"/>
            <a:ext cx="82600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" y="5374143"/>
            <a:ext cx="1225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হোমারের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ইলিয়ড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ওডিসি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মহাকাব্যে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কাহিনীর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4439" y="5232717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7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10359" y="436139"/>
            <a:ext cx="11953821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359742"/>
            <a:ext cx="12192000" cy="264687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83" y="267136"/>
            <a:ext cx="11931445" cy="12003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483" y="1916488"/>
            <a:ext cx="11931445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08677"/>
            <a:ext cx="12078928" cy="17543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প্রদানপূর্বক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গণতান্ত্রিক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নগররাষ্ট্র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;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৩।গ্রীক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9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438" y="132735"/>
            <a:ext cx="11515948" cy="9233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46000">
                <a:schemeClr val="accent4">
                  <a:lumMod val="95000"/>
                  <a:lumOff val="5000"/>
                </a:schemeClr>
              </a:gs>
              <a:gs pos="100000">
                <a:schemeClr val="accent4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পটভূমি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8120" y="1249680"/>
            <a:ext cx="8068266" cy="5016758"/>
          </a:xfrm>
          <a:prstGeom prst="rect">
            <a:avLst/>
          </a:prstGeom>
          <a:solidFill>
            <a:schemeClr val="bg2"/>
          </a:solidFill>
          <a:ln w="571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ঈজিয়ান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দ্বীপপুঞ্জে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মাইনরের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উপকুলে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ঈজিয়াল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ক্লাসিক্যাল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উপদ্বীপের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মাইনরের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উপকূলে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ঈজিয়ান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সভ্যতা।এই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algn="just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4791"/>
          <a:stretch/>
        </p:blipFill>
        <p:spPr>
          <a:xfrm>
            <a:off x="0" y="1249680"/>
            <a:ext cx="3870960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97982433"/>
              </p:ext>
            </p:extLst>
          </p:nvPr>
        </p:nvGraphicFramePr>
        <p:xfrm>
          <a:off x="218440" y="365760"/>
          <a:ext cx="11120120" cy="5848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444240"/>
            <a:ext cx="12085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দ্বীপে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খ্রীষ্টপূর্ব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১৪০০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lvl="0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মাইসিনিয়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এজিয়ান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গ্রিসের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ভুখন্ডে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মাইসিনি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খ্রীষ্টপূর্ব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১৬০০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খ্রীষ্টপূর্ব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১১০০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80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CF527B-4F46-4958-893C-C2A8354E5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69CF527B-4F46-4958-893C-C2A8354E5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69CF527B-4F46-4958-893C-C2A8354E5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69CF527B-4F46-4958-893C-C2A8354E5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9978B05-6507-46DE-A344-41FE4FAB3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09978B05-6507-46DE-A344-41FE4FAB3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09978B05-6507-46DE-A344-41FE4FAB34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09978B05-6507-46DE-A344-41FE4FAB34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73151A-6500-4185-BC25-C22263FCB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6973151A-6500-4185-BC25-C22263FCB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6973151A-6500-4185-BC25-C22263FCB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6973151A-6500-4185-BC25-C22263FCBC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008AE4-C6CB-41AB-AFE0-093498441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B8008AE4-C6CB-41AB-AFE0-093498441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B8008AE4-C6CB-41AB-AFE0-093498441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8008AE4-C6CB-41AB-AFE0-093498441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DAD193-B3DB-4392-8DC0-B941AED2E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A9DAD193-B3DB-4392-8DC0-B941AED2E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A9DAD193-B3DB-4392-8DC0-B941AED2E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A9DAD193-B3DB-4392-8DC0-B941AED2E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E4E177F-142E-4C6A-8032-C03D0BDC1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BE4E177F-142E-4C6A-8032-C03D0BDC1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BE4E177F-142E-4C6A-8032-C03D0BDC1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BE4E177F-142E-4C6A-8032-C03D0BDC1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1027</Words>
  <Application>Microsoft Office PowerPoint</Application>
  <PresentationFormat>Widescreen</PresentationFormat>
  <Paragraphs>75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</cp:lastModifiedBy>
  <cp:revision>394</cp:revision>
  <dcterms:created xsi:type="dcterms:W3CDTF">2016-12-06T10:57:20Z</dcterms:created>
  <dcterms:modified xsi:type="dcterms:W3CDTF">2020-09-15T15:36:21Z</dcterms:modified>
</cp:coreProperties>
</file>