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324" r:id="rId3"/>
    <p:sldId id="257" r:id="rId4"/>
    <p:sldId id="283" r:id="rId5"/>
    <p:sldId id="325" r:id="rId6"/>
    <p:sldId id="267" r:id="rId7"/>
    <p:sldId id="262" r:id="rId8"/>
    <p:sldId id="263" r:id="rId9"/>
    <p:sldId id="268" r:id="rId10"/>
    <p:sldId id="264" r:id="rId11"/>
    <p:sldId id="265" r:id="rId12"/>
    <p:sldId id="269" r:id="rId13"/>
    <p:sldId id="270" r:id="rId14"/>
    <p:sldId id="258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A1C593-65D0-4073-BCC9-577B9352EA9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fi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6" t="22754" r="8347" b="4762"/>
          <a:stretch/>
        </p:blipFill>
        <p:spPr>
          <a:xfrm>
            <a:off x="3530922" y="584617"/>
            <a:ext cx="5238324" cy="5101408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1506828" y="5499278"/>
            <a:ext cx="9272789" cy="1017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75" y="5522800"/>
            <a:ext cx="2949262" cy="13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9" y="5535678"/>
            <a:ext cx="2949262" cy="13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1"/>
          <a:stretch/>
        </p:blipFill>
        <p:spPr>
          <a:xfrm>
            <a:off x="1439056" y="2479580"/>
            <a:ext cx="2668246" cy="2107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56" y="4781549"/>
            <a:ext cx="2668245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56" y="659922"/>
            <a:ext cx="2668246" cy="1626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521824" y="968696"/>
            <a:ext cx="2017058" cy="1008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8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8718" y="5089710"/>
            <a:ext cx="2017058" cy="1008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ষাঁ</a:t>
            </a:r>
            <a:r>
              <a:rPr lang="bn-BD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8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2189" y="3028913"/>
            <a:ext cx="2017058" cy="1008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4854388" y="1194188"/>
            <a:ext cx="1143000" cy="728741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5006788" y="5229603"/>
            <a:ext cx="1143000" cy="728741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5006788" y="3063471"/>
            <a:ext cx="1143000" cy="728741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789894" y="1472960"/>
            <a:ext cx="8471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852646" y="5567077"/>
            <a:ext cx="8471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37493" y="3425524"/>
            <a:ext cx="9995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0112188" y="968696"/>
            <a:ext cx="1667436" cy="954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0112188" y="954456"/>
            <a:ext cx="1667436" cy="9542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112188" y="5059417"/>
            <a:ext cx="1667436" cy="9542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112188" y="2796476"/>
            <a:ext cx="1667436" cy="9542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163"/>
          <a:stretch/>
        </p:blipFill>
        <p:spPr>
          <a:xfrm>
            <a:off x="349622" y="981636"/>
            <a:ext cx="4664996" cy="460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Elbow Connector 5"/>
          <p:cNvCxnSpPr/>
          <p:nvPr/>
        </p:nvCxnSpPr>
        <p:spPr>
          <a:xfrm flipV="1">
            <a:off x="5056095" y="1845607"/>
            <a:ext cx="2420470" cy="1008530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76565" y="837079"/>
            <a:ext cx="4383741" cy="158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 দোলে</a:t>
            </a:r>
            <a:endParaRPr lang="en-US" sz="8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00146" y="3348318"/>
            <a:ext cx="3536577" cy="1129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05264" y="5225269"/>
            <a:ext cx="2124635" cy="1041061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0"/>
          <a:stretch/>
        </p:blipFill>
        <p:spPr>
          <a:xfrm>
            <a:off x="7247966" y="867055"/>
            <a:ext cx="4479010" cy="53185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934571" y="867055"/>
            <a:ext cx="3429000" cy="182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  ঝোলে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4679581" y="1896035"/>
            <a:ext cx="2245654" cy="1509292"/>
          </a:xfrm>
          <a:prstGeom prst="bentConnector3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761565" y="2695855"/>
            <a:ext cx="1990164" cy="8875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13965" y="4542584"/>
            <a:ext cx="1990164" cy="8875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65" y="575242"/>
            <a:ext cx="2590650" cy="2899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03" y="450663"/>
            <a:ext cx="3814996" cy="3148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36964" y="3672518"/>
            <a:ext cx="6925235" cy="10085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ষাঁ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 আসে নদীর কূলে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3500" y="4578723"/>
            <a:ext cx="2299447" cy="8740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ষাঁ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54388" y="5634318"/>
            <a:ext cx="2588559" cy="1102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30" y="774647"/>
            <a:ext cx="4047344" cy="575599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38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77" y="615345"/>
            <a:ext cx="5217433" cy="48038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93576" y="5419165"/>
            <a:ext cx="6239436" cy="10354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5419725"/>
            <a:ext cx="3558427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59" y="5260573"/>
            <a:ext cx="3558427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25510" y="1731153"/>
            <a:ext cx="5037690" cy="4262606"/>
            <a:chOff x="-381000" y="1676400"/>
            <a:chExt cx="5288097" cy="4262606"/>
          </a:xfrm>
        </p:grpSpPr>
        <p:sp>
          <p:nvSpPr>
            <p:cNvPr id="3" name="Horizontal Scroll 2"/>
            <p:cNvSpPr/>
            <p:nvPr/>
          </p:nvSpPr>
          <p:spPr>
            <a:xfrm>
              <a:off x="-381000" y="1676400"/>
              <a:ext cx="5288097" cy="4262606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" y="2211924"/>
              <a:ext cx="4754697" cy="295465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মোঃ</a:t>
              </a:r>
              <a:r>
                <a:rPr lang="en-US" sz="5400" b="1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শহীদুল</a:t>
              </a:r>
              <a:r>
                <a:rPr lang="en-US" sz="5400" b="1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ইসলাম</a:t>
              </a:r>
              <a:r>
                <a:rPr lang="bn-BD" sz="44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</a:p>
            <a:p>
              <a:pPr algn="ctr"/>
              <a:r>
                <a:rPr lang="en-US" sz="3600" dirty="0" err="1">
                  <a:latin typeface="SutonnyOMJ" pitchFamily="2" charset="0"/>
                  <a:cs typeface="SutonnyOMJ" pitchFamily="2" charset="0"/>
                </a:rPr>
                <a:t>সহকারী</a:t>
              </a:r>
              <a:r>
                <a:rPr lang="en-US" sz="36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bn-BD" sz="3600" dirty="0">
                  <a:latin typeface="SutonnyOMJ" pitchFamily="2" charset="0"/>
                  <a:cs typeface="SutonnyOMJ" pitchFamily="2" charset="0"/>
                </a:rPr>
                <a:t>শিক্ষক</a:t>
              </a:r>
            </a:p>
            <a:p>
              <a:pPr algn="ctr"/>
              <a:r>
                <a:rPr lang="en-US" sz="3200" b="1" dirty="0" err="1">
                  <a:latin typeface="SutonnyOMJ" pitchFamily="2" charset="0"/>
                  <a:cs typeface="SutonnyOMJ" pitchFamily="2" charset="0"/>
                </a:rPr>
                <a:t>কালিয়াইশ</a:t>
              </a:r>
              <a:r>
                <a:rPr lang="bn-BD" sz="3200" b="1" dirty="0">
                  <a:latin typeface="SutonnyOMJ" pitchFamily="2" charset="0"/>
                  <a:cs typeface="SutonnyOMJ" pitchFamily="2" charset="0"/>
                </a:rPr>
                <a:t> সরকারি প্রাঃ বিঃ </a:t>
              </a:r>
              <a:r>
                <a:rPr lang="bn-BD" sz="3600" dirty="0">
                  <a:latin typeface="SutonnyOMJ" pitchFamily="2" charset="0"/>
                  <a:cs typeface="SutonnyOMJ" pitchFamily="2" charset="0"/>
                </a:rPr>
                <a:t>সাতকানিয়া,চট্টগ্রাম।</a:t>
              </a:r>
              <a:endParaRPr lang="en-US" sz="3600" dirty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2000" dirty="0">
                  <a:latin typeface="Cambria Math" pitchFamily="18" charset="0"/>
                  <a:ea typeface="Cambria Math" pitchFamily="18" charset="0"/>
                  <a:cs typeface="SutonnyOMJ" pitchFamily="2" charset="0"/>
                </a:rPr>
                <a:t>Email-shahidbsk@gmail.com</a:t>
              </a:r>
              <a:r>
                <a:rPr lang="bn-BD" sz="2800" dirty="0">
                  <a:latin typeface="Cambria Math" pitchFamily="18" charset="0"/>
                  <a:ea typeface="Cambria Math" pitchFamily="18" charset="0"/>
                  <a:cs typeface="AdorshoLipi" pitchFamily="1" charset="0"/>
                </a:rPr>
                <a:t> </a:t>
              </a:r>
              <a:endParaRPr lang="en-US" sz="2800" dirty="0">
                <a:latin typeface="Cambria Math" pitchFamily="18" charset="0"/>
                <a:ea typeface="Cambria Math" pitchFamily="18" charset="0"/>
                <a:cs typeface="AdorshoLipi" pitchFamily="1" charset="0"/>
              </a:endParaRPr>
            </a:p>
          </p:txBody>
        </p:sp>
      </p:grpSp>
      <p:sp>
        <p:nvSpPr>
          <p:cNvPr id="22" name="Flowchart: Preparation 21"/>
          <p:cNvSpPr/>
          <p:nvPr/>
        </p:nvSpPr>
        <p:spPr>
          <a:xfrm>
            <a:off x="3124200" y="341854"/>
            <a:ext cx="5943600" cy="1105946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cs typeface="AdorshoLipi" pitchFamily="1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AdorshoLipi" pitchFamily="1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24E28-2607-448D-B32F-23D0A456F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0462"/>
            <a:ext cx="2686110" cy="332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69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5" y="304841"/>
            <a:ext cx="4929187" cy="6241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rizontal Scroll 1"/>
          <p:cNvSpPr/>
          <p:nvPr/>
        </p:nvSpPr>
        <p:spPr>
          <a:xfrm rot="19209965">
            <a:off x="610453" y="1823673"/>
            <a:ext cx="5309155" cy="3546694"/>
          </a:xfrm>
          <a:prstGeom prst="horizontalScroll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Light" pitchFamily="2" charset="0"/>
                <a:cs typeface="NikoshLight" pitchFamily="2" charset="0"/>
              </a:rPr>
              <a:t>পাঠ</a:t>
            </a:r>
            <a:r>
              <a:rPr lang="en-US" sz="54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5400" b="1" dirty="0" err="1">
                <a:latin typeface="NikoshLight" pitchFamily="2" charset="0"/>
                <a:cs typeface="NikoshLight" pitchFamily="2" charset="0"/>
              </a:rPr>
              <a:t>পরিচিতি</a:t>
            </a:r>
            <a:endParaRPr lang="en-US" sz="5400" b="1" dirty="0">
              <a:latin typeface="NikoshLight" pitchFamily="2" charset="0"/>
              <a:cs typeface="NikoshLight" pitchFamily="2" charset="0"/>
            </a:endParaRPr>
          </a:p>
          <a:p>
            <a:pPr algn="ctr"/>
            <a:r>
              <a:rPr lang="en-US" sz="5400" b="1" dirty="0">
                <a:latin typeface="NikoshLight" pitchFamily="2" charset="0"/>
                <a:cs typeface="NikoshLight" pitchFamily="2" charset="0"/>
              </a:rPr>
              <a:t>পাঠ-২৩</a:t>
            </a:r>
          </a:p>
          <a:p>
            <a:pPr algn="ctr"/>
            <a:r>
              <a:rPr lang="en-US" sz="5400" b="1" dirty="0" err="1">
                <a:latin typeface="NikoshLight" pitchFamily="2" charset="0"/>
                <a:cs typeface="NikoshLight" pitchFamily="2" charset="0"/>
              </a:rPr>
              <a:t>ল,শ,ষ</a:t>
            </a:r>
            <a:endParaRPr lang="en-US" sz="5400" b="1" dirty="0"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7518" y="2975205"/>
            <a:ext cx="11259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1.1.1    </a:t>
            </a:r>
            <a:r>
              <a:rPr lang="bn-IN" sz="60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ও শব্দে ব্যবহৃত বাংলা বর্ণমালার ধ্বনি মনোযোগ সহকারে শুনবে ও মনে রাখবে।</a:t>
            </a:r>
            <a:endParaRPr lang="en-US" sz="6000" b="1" dirty="0">
              <a:ln w="0"/>
              <a:solidFill>
                <a:srgbClr val="3479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103" y="1879369"/>
            <a:ext cx="4543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95" y="287458"/>
            <a:ext cx="3792041" cy="11278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00" y="219251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19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CB0DDE-53CD-45E1-9786-7699115A19C5}"/>
              </a:ext>
            </a:extLst>
          </p:cNvPr>
          <p:cNvSpPr/>
          <p:nvPr/>
        </p:nvSpPr>
        <p:spPr>
          <a:xfrm>
            <a:off x="3004457" y="451262"/>
            <a:ext cx="7279574" cy="676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057DD-BFDB-4296-B640-BA150F363B9C}"/>
              </a:ext>
            </a:extLst>
          </p:cNvPr>
          <p:cNvSpPr txBox="1"/>
          <p:nvPr/>
        </p:nvSpPr>
        <p:spPr>
          <a:xfrm>
            <a:off x="1603169" y="2831805"/>
            <a:ext cx="8585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http://youtube.com/watch?v=zyCjQAsXHOs&amp;list=PLVJdFF-BKqGCnIzcvnD9wawUi1b4hc8iV&amp;index=10&amp;t=0s&amp;app=desktop</a:t>
            </a:r>
          </a:p>
        </p:txBody>
      </p:sp>
    </p:spTree>
    <p:extLst>
      <p:ext uri="{BB962C8B-B14F-4D97-AF65-F5344CB8AC3E}">
        <p14:creationId xmlns:p14="http://schemas.microsoft.com/office/powerpoint/2010/main" val="395227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b="13580"/>
          <a:stretch/>
        </p:blipFill>
        <p:spPr>
          <a:xfrm>
            <a:off x="695047" y="686043"/>
            <a:ext cx="10805786" cy="599808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84" y="3609976"/>
            <a:ext cx="1764196" cy="1493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83" y="3685087"/>
            <a:ext cx="977431" cy="9774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83" y="2574136"/>
            <a:ext cx="1065593" cy="809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93" y="4655905"/>
            <a:ext cx="1065593" cy="809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5" y="1030309"/>
            <a:ext cx="3541690" cy="1314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1" t="-7299" r="-11043" b="17418"/>
          <a:stretch/>
        </p:blipFill>
        <p:spPr>
          <a:xfrm>
            <a:off x="862884" y="3492373"/>
            <a:ext cx="991673" cy="19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9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34" y="750549"/>
            <a:ext cx="2842656" cy="2842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1"/>
          <a:stretch/>
        </p:blipFill>
        <p:spPr>
          <a:xfrm>
            <a:off x="8474299" y="816878"/>
            <a:ext cx="3163957" cy="24724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5"/>
          <a:stretch/>
        </p:blipFill>
        <p:spPr>
          <a:xfrm>
            <a:off x="747399" y="876029"/>
            <a:ext cx="3695385" cy="263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493947" y="4125532"/>
            <a:ext cx="2202287" cy="88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বণ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7650" y="4080456"/>
            <a:ext cx="2202287" cy="88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BD" sz="6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টিম</a:t>
            </a:r>
            <a:endParaRPr lang="en-US" sz="6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55133" y="4080456"/>
            <a:ext cx="2202287" cy="88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6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6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2907" y="5293217"/>
            <a:ext cx="3387030" cy="127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6" y="566670"/>
            <a:ext cx="4929063" cy="3258355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7" t="2962" r="10367" b="-2962"/>
          <a:stretch/>
        </p:blipFill>
        <p:spPr>
          <a:xfrm>
            <a:off x="6671255" y="838280"/>
            <a:ext cx="4816195" cy="2822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803042" y="4121239"/>
            <a:ext cx="2653048" cy="1081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8000" b="1" dirty="0">
                <a:latin typeface="NikoshBAN" pitchFamily="2" charset="0"/>
                <a:cs typeface="NikoshBAN" pitchFamily="2" charset="0"/>
              </a:rPr>
              <a:t>পলা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0348" y="4129825"/>
            <a:ext cx="2653048" cy="10818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8214" y="5731099"/>
            <a:ext cx="2279561" cy="9401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11" y="787019"/>
            <a:ext cx="2931526" cy="2716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4" y="655346"/>
            <a:ext cx="2979849" cy="29793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1996224" y="4623515"/>
            <a:ext cx="1957589" cy="75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</a:t>
            </a:r>
            <a:r>
              <a:rPr lang="en-US" sz="7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12008" y="4282611"/>
            <a:ext cx="1957589" cy="75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ষাঁ</a:t>
            </a:r>
            <a:r>
              <a:rPr lang="en-US" sz="7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7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07606" y="5383369"/>
            <a:ext cx="2356833" cy="1275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407</TotalTime>
  <Words>113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Cambria Math</vt:lpstr>
      <vt:lpstr>Georgia</vt:lpstr>
      <vt:lpstr>NikoshBAN</vt:lpstr>
      <vt:lpstr>NikoshLight</vt:lpstr>
      <vt:lpstr>SutonnyOMJ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Rumpa</dc:creator>
  <cp:lastModifiedBy>user</cp:lastModifiedBy>
  <cp:revision>46</cp:revision>
  <dcterms:created xsi:type="dcterms:W3CDTF">2020-08-13T15:01:41Z</dcterms:created>
  <dcterms:modified xsi:type="dcterms:W3CDTF">2020-09-16T17:16:16Z</dcterms:modified>
</cp:coreProperties>
</file>