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1" r:id="rId4"/>
    <p:sldId id="262" r:id="rId5"/>
    <p:sldId id="263" r:id="rId6"/>
    <p:sldId id="264" r:id="rId7"/>
    <p:sldId id="287" r:id="rId8"/>
    <p:sldId id="260" r:id="rId9"/>
    <p:sldId id="288" r:id="rId10"/>
    <p:sldId id="265" r:id="rId11"/>
    <p:sldId id="266" r:id="rId12"/>
    <p:sldId id="267" r:id="rId13"/>
    <p:sldId id="268" r:id="rId14"/>
    <p:sldId id="269" r:id="rId15"/>
    <p:sldId id="271" r:id="rId16"/>
    <p:sldId id="284" r:id="rId17"/>
    <p:sldId id="272" r:id="rId18"/>
    <p:sldId id="273" r:id="rId19"/>
    <p:sldId id="274" r:id="rId20"/>
    <p:sldId id="276" r:id="rId21"/>
    <p:sldId id="278" r:id="rId22"/>
    <p:sldId id="277" r:id="rId23"/>
    <p:sldId id="279" r:id="rId24"/>
    <p:sldId id="280" r:id="rId25"/>
    <p:sldId id="275" r:id="rId26"/>
    <p:sldId id="285" r:id="rId27"/>
    <p:sldId id="281" r:id="rId28"/>
    <p:sldId id="282" r:id="rId29"/>
    <p:sldId id="286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78A93-B9E9-4594-B19D-40663EF8CED2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382469-6563-4348-A8F2-38F36FBD610F}">
      <dgm:prSet custT="1"/>
      <dgm:spPr/>
      <dgm:t>
        <a:bodyPr/>
        <a:lstStyle/>
        <a:p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১০.১.১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দুর্যোগ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বন্যা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ঘূর্ণিঝড়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জলোচ্ছ্বাস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আগুন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লাগা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) ও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এসব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দুর্যোগের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1E9670A7-CEB7-4671-B1A5-6B4218B096BC}" type="parTrans" cxnId="{19F71CFF-6C98-4650-951D-CED23CE8AC42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CF1112-C26A-4034-B364-43D5E2A393F4}" type="sibTrans" cxnId="{19F71CFF-6C98-4650-951D-CED23CE8AC42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D795A6-70B3-4BBD-BA5A-5E0E1977B0E5}">
      <dgm:prSet custT="1"/>
      <dgm:spPr/>
      <dgm:t>
        <a:bodyPr/>
        <a:lstStyle/>
        <a:p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১০.১.২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এসব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দুর্যোগের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791E63B-EC43-4007-A8AE-62A5247111AE}" type="parTrans" cxnId="{CAD4DE0B-E187-4278-B947-C662724C22AC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B67965-FC80-498C-B4F6-6E7F41BBE0BF}" type="sibTrans" cxnId="{CAD4DE0B-E187-4278-B947-C662724C22AC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D75605-1AA8-4508-9903-563AFA9F4845}">
      <dgm:prSet custT="1"/>
      <dgm:spPr/>
      <dgm:t>
        <a:bodyPr/>
        <a:lstStyle/>
        <a:p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১০.২.১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দুর্যোগ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মোকাবিলার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প্রস্তুতি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করণীয়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5201DE55-6787-4908-96B0-D1425104CA2E}" type="parTrans" cxnId="{C2F1D709-C658-4152-AAB4-F582B370FB09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112733-713A-46B5-9F4D-DA42727B406D}" type="sibTrans" cxnId="{C2F1D709-C658-4152-AAB4-F582B370FB09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96C654-1C3C-48DB-8ACF-E1E2A35F4763}">
      <dgm:prSet custT="1"/>
      <dgm:spPr/>
      <dgm:t>
        <a:bodyPr/>
        <a:lstStyle/>
        <a:p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১০.২.২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দুর্যোগ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মোকাবিলার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মনোভাব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E98BB0AF-C51A-4B41-9BDC-04AF86E2E734}" type="parTrans" cxnId="{9DF3CFA8-33DA-42A0-A887-54F5576BE7F5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F90BB5-D09B-418F-B154-EEF7E9F5C7F5}" type="sibTrans" cxnId="{9DF3CFA8-33DA-42A0-A887-54F5576BE7F5}">
      <dgm:prSet/>
      <dgm:spPr/>
      <dgm:t>
        <a:bodyPr/>
        <a:lstStyle/>
        <a:p>
          <a:endParaRPr lang="en-US" sz="24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EBE6EA3-B313-4FD8-B2CF-151393CB3A97}" type="pres">
      <dgm:prSet presAssocID="{28678A93-B9E9-4594-B19D-40663EF8CED2}" presName="diagram" presStyleCnt="0">
        <dgm:presLayoutVars>
          <dgm:dir/>
          <dgm:resizeHandles val="exact"/>
        </dgm:presLayoutVars>
      </dgm:prSet>
      <dgm:spPr/>
    </dgm:pt>
    <dgm:pt modelId="{19AF59D1-C868-4E28-B922-F57FE323AD03}" type="pres">
      <dgm:prSet presAssocID="{AB382469-6563-4348-A8F2-38F36FBD610F}" presName="node" presStyleLbl="node1" presStyleIdx="0" presStyleCnt="4" custScaleX="124578" custLinFactNeighborX="-46804">
        <dgm:presLayoutVars>
          <dgm:bulletEnabled val="1"/>
        </dgm:presLayoutVars>
      </dgm:prSet>
      <dgm:spPr/>
    </dgm:pt>
    <dgm:pt modelId="{C2C2E464-8275-4166-8EDB-ADA2ED91C6AD}" type="pres">
      <dgm:prSet presAssocID="{5ACF1112-C26A-4034-B364-43D5E2A393F4}" presName="sibTrans" presStyleCnt="0"/>
      <dgm:spPr/>
    </dgm:pt>
    <dgm:pt modelId="{07265DE9-1377-42D2-9B3B-4426357A6D87}" type="pres">
      <dgm:prSet presAssocID="{70D795A6-70B3-4BBD-BA5A-5E0E1977B0E5}" presName="node" presStyleLbl="node1" presStyleIdx="1" presStyleCnt="4" custScaleX="134504" custLinFactNeighborX="49058">
        <dgm:presLayoutVars>
          <dgm:bulletEnabled val="1"/>
        </dgm:presLayoutVars>
      </dgm:prSet>
      <dgm:spPr/>
    </dgm:pt>
    <dgm:pt modelId="{0B9D5041-7A82-4EA5-BE08-4A4FC41BC4AF}" type="pres">
      <dgm:prSet presAssocID="{70B67965-FC80-498C-B4F6-6E7F41BBE0BF}" presName="sibTrans" presStyleCnt="0"/>
      <dgm:spPr/>
    </dgm:pt>
    <dgm:pt modelId="{EADF1726-513A-4287-A24A-12D4C715B414}" type="pres">
      <dgm:prSet presAssocID="{D0D75605-1AA8-4508-9903-563AFA9F4845}" presName="node" presStyleLbl="node1" presStyleIdx="2" presStyleCnt="4" custScaleX="123182" custLinFactNeighborX="-48050" custLinFactNeighborY="-709">
        <dgm:presLayoutVars>
          <dgm:bulletEnabled val="1"/>
        </dgm:presLayoutVars>
      </dgm:prSet>
      <dgm:spPr/>
    </dgm:pt>
    <dgm:pt modelId="{D00CB4C5-95D4-4462-ABC0-97462A15BF7A}" type="pres">
      <dgm:prSet presAssocID="{FF112733-713A-46B5-9F4D-DA42727B406D}" presName="sibTrans" presStyleCnt="0"/>
      <dgm:spPr/>
    </dgm:pt>
    <dgm:pt modelId="{F2E040FB-1737-41B7-B745-0B809B2A5365}" type="pres">
      <dgm:prSet presAssocID="{1F96C654-1C3C-48DB-8ACF-E1E2A35F4763}" presName="node" presStyleLbl="node1" presStyleIdx="3" presStyleCnt="4" custScaleX="133873" custLinFactNeighborX="49726" custLinFactNeighborY="3544">
        <dgm:presLayoutVars>
          <dgm:bulletEnabled val="1"/>
        </dgm:presLayoutVars>
      </dgm:prSet>
      <dgm:spPr/>
    </dgm:pt>
  </dgm:ptLst>
  <dgm:cxnLst>
    <dgm:cxn modelId="{A3BE8BE1-A1DD-4F74-BA65-EDE9FC50EDB7}" type="presOf" srcId="{D0D75605-1AA8-4508-9903-563AFA9F4845}" destId="{EADF1726-513A-4287-A24A-12D4C715B414}" srcOrd="0" destOrd="0" presId="urn:microsoft.com/office/officeart/2005/8/layout/default"/>
    <dgm:cxn modelId="{19F71CFF-6C98-4650-951D-CED23CE8AC42}" srcId="{28678A93-B9E9-4594-B19D-40663EF8CED2}" destId="{AB382469-6563-4348-A8F2-38F36FBD610F}" srcOrd="0" destOrd="0" parTransId="{1E9670A7-CEB7-4671-B1A5-6B4218B096BC}" sibTransId="{5ACF1112-C26A-4034-B364-43D5E2A393F4}"/>
    <dgm:cxn modelId="{DBDFE976-8364-46AD-B199-18DA8AB55992}" type="presOf" srcId="{70D795A6-70B3-4BBD-BA5A-5E0E1977B0E5}" destId="{07265DE9-1377-42D2-9B3B-4426357A6D87}" srcOrd="0" destOrd="0" presId="urn:microsoft.com/office/officeart/2005/8/layout/default"/>
    <dgm:cxn modelId="{CAD4DE0B-E187-4278-B947-C662724C22AC}" srcId="{28678A93-B9E9-4594-B19D-40663EF8CED2}" destId="{70D795A6-70B3-4BBD-BA5A-5E0E1977B0E5}" srcOrd="1" destOrd="0" parTransId="{F791E63B-EC43-4007-A8AE-62A5247111AE}" sibTransId="{70B67965-FC80-498C-B4F6-6E7F41BBE0BF}"/>
    <dgm:cxn modelId="{2CFCDBF4-FB90-464D-8C07-DCB9E6FC9FDC}" type="presOf" srcId="{28678A93-B9E9-4594-B19D-40663EF8CED2}" destId="{8EBE6EA3-B313-4FD8-B2CF-151393CB3A97}" srcOrd="0" destOrd="0" presId="urn:microsoft.com/office/officeart/2005/8/layout/default"/>
    <dgm:cxn modelId="{97B0A724-C650-487F-A066-8472B01071B0}" type="presOf" srcId="{1F96C654-1C3C-48DB-8ACF-E1E2A35F4763}" destId="{F2E040FB-1737-41B7-B745-0B809B2A5365}" srcOrd="0" destOrd="0" presId="urn:microsoft.com/office/officeart/2005/8/layout/default"/>
    <dgm:cxn modelId="{489E787C-D1F1-404D-B51A-957EF276B5B1}" type="presOf" srcId="{AB382469-6563-4348-A8F2-38F36FBD610F}" destId="{19AF59D1-C868-4E28-B922-F57FE323AD03}" srcOrd="0" destOrd="0" presId="urn:microsoft.com/office/officeart/2005/8/layout/default"/>
    <dgm:cxn modelId="{C2F1D709-C658-4152-AAB4-F582B370FB09}" srcId="{28678A93-B9E9-4594-B19D-40663EF8CED2}" destId="{D0D75605-1AA8-4508-9903-563AFA9F4845}" srcOrd="2" destOrd="0" parTransId="{5201DE55-6787-4908-96B0-D1425104CA2E}" sibTransId="{FF112733-713A-46B5-9F4D-DA42727B406D}"/>
    <dgm:cxn modelId="{9DF3CFA8-33DA-42A0-A887-54F5576BE7F5}" srcId="{28678A93-B9E9-4594-B19D-40663EF8CED2}" destId="{1F96C654-1C3C-48DB-8ACF-E1E2A35F4763}" srcOrd="3" destOrd="0" parTransId="{E98BB0AF-C51A-4B41-9BDC-04AF86E2E734}" sibTransId="{CCF90BB5-D09B-418F-B154-EEF7E9F5C7F5}"/>
    <dgm:cxn modelId="{1A84A15C-0D4C-4B1E-A9CB-12B1DF10E6F1}" type="presParOf" srcId="{8EBE6EA3-B313-4FD8-B2CF-151393CB3A97}" destId="{19AF59D1-C868-4E28-B922-F57FE323AD03}" srcOrd="0" destOrd="0" presId="urn:microsoft.com/office/officeart/2005/8/layout/default"/>
    <dgm:cxn modelId="{0272F23A-1339-4680-9B78-A9B1F8085069}" type="presParOf" srcId="{8EBE6EA3-B313-4FD8-B2CF-151393CB3A97}" destId="{C2C2E464-8275-4166-8EDB-ADA2ED91C6AD}" srcOrd="1" destOrd="0" presId="urn:microsoft.com/office/officeart/2005/8/layout/default"/>
    <dgm:cxn modelId="{B5512CE8-8BB6-405B-825E-BC8A857C4752}" type="presParOf" srcId="{8EBE6EA3-B313-4FD8-B2CF-151393CB3A97}" destId="{07265DE9-1377-42D2-9B3B-4426357A6D87}" srcOrd="2" destOrd="0" presId="urn:microsoft.com/office/officeart/2005/8/layout/default"/>
    <dgm:cxn modelId="{D09A1ACC-0B7D-4F35-9CEA-F90B411B0EFA}" type="presParOf" srcId="{8EBE6EA3-B313-4FD8-B2CF-151393CB3A97}" destId="{0B9D5041-7A82-4EA5-BE08-4A4FC41BC4AF}" srcOrd="3" destOrd="0" presId="urn:microsoft.com/office/officeart/2005/8/layout/default"/>
    <dgm:cxn modelId="{048967CD-E467-472D-9F80-E41B25380863}" type="presParOf" srcId="{8EBE6EA3-B313-4FD8-B2CF-151393CB3A97}" destId="{EADF1726-513A-4287-A24A-12D4C715B414}" srcOrd="4" destOrd="0" presId="urn:microsoft.com/office/officeart/2005/8/layout/default"/>
    <dgm:cxn modelId="{EB7FEF00-F90B-4FE2-BEAF-E9FC083EFA7C}" type="presParOf" srcId="{8EBE6EA3-B313-4FD8-B2CF-151393CB3A97}" destId="{D00CB4C5-95D4-4462-ABC0-97462A15BF7A}" srcOrd="5" destOrd="0" presId="urn:microsoft.com/office/officeart/2005/8/layout/default"/>
    <dgm:cxn modelId="{38BD1734-E764-4EF2-9B69-CD7F204D4CAB}" type="presParOf" srcId="{8EBE6EA3-B313-4FD8-B2CF-151393CB3A97}" destId="{F2E040FB-1737-41B7-B745-0B809B2A536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F59D1-C868-4E28-B922-F57FE323AD03}">
      <dsp:nvSpPr>
        <dsp:cNvPr id="0" name=""/>
        <dsp:cNvSpPr/>
      </dsp:nvSpPr>
      <dsp:spPr>
        <a:xfrm>
          <a:off x="0" y="2239"/>
          <a:ext cx="4699855" cy="22635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১০.১.১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দুর্যোগ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(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বন্যা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ঘূর্ণিঝড়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জলোচ্ছ্বাস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আগুন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লাগা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) ও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এসব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দুর্যোগের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0" y="2239"/>
        <a:ext cx="4699855" cy="2263572"/>
      </dsp:txXfrm>
    </dsp:sp>
    <dsp:sp modelId="{07265DE9-1377-42D2-9B3B-4426357A6D87}">
      <dsp:nvSpPr>
        <dsp:cNvPr id="0" name=""/>
        <dsp:cNvSpPr/>
      </dsp:nvSpPr>
      <dsp:spPr>
        <a:xfrm>
          <a:off x="6492032" y="2239"/>
          <a:ext cx="5074325" cy="2263572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১০.১.২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এসব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দুর্যোগের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492032" y="2239"/>
        <a:ext cx="5074325" cy="2263572"/>
      </dsp:txXfrm>
    </dsp:sp>
    <dsp:sp modelId="{EADF1726-513A-4287-A24A-12D4C715B414}">
      <dsp:nvSpPr>
        <dsp:cNvPr id="0" name=""/>
        <dsp:cNvSpPr/>
      </dsp:nvSpPr>
      <dsp:spPr>
        <a:xfrm>
          <a:off x="0" y="2627024"/>
          <a:ext cx="4647189" cy="2263572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১০.২.১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প্রধান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দুর্যোগ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মোকাবিলার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প্রস্তুতি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পরবর্তী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করণীয়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0" y="2627024"/>
        <a:ext cx="4647189" cy="2263572"/>
      </dsp:txXfrm>
    </dsp:sp>
    <dsp:sp modelId="{F2E040FB-1737-41B7-B745-0B809B2A5365}">
      <dsp:nvSpPr>
        <dsp:cNvPr id="0" name=""/>
        <dsp:cNvSpPr/>
      </dsp:nvSpPr>
      <dsp:spPr>
        <a:xfrm>
          <a:off x="6515837" y="2645312"/>
          <a:ext cx="5050520" cy="22635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১০.২.২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দুর্যোগ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মোকাবিলার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মনোভাব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>
        <a:off x="6515837" y="2645312"/>
        <a:ext cx="5050520" cy="2263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2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2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1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4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43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60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24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ED018-FE7B-4C3D-ABDC-1960E8FA019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652DA-7771-4581-ACE5-AB7233FE5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7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0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weetsorror_robi@yahoo.com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80160" y="4353422"/>
            <a:ext cx="10911840" cy="6400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3800" b="1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স্বাগতম</a:t>
            </a:r>
            <a:endParaRPr lang="en-US" sz="138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1" b="2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1435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0.00052 -0.4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6294" y="914401"/>
            <a:ext cx="2935705" cy="205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352"/>
            <a:ext cx="2887579" cy="187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6294" y="4828674"/>
            <a:ext cx="2935706" cy="202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48127" y="809807"/>
            <a:ext cx="2935706" cy="20136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0168" y="546075"/>
            <a:ext cx="744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615" y="2705016"/>
            <a:ext cx="57366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১৯৭০, ১৯৯১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২০০৭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11469" r="-2" b="5200"/>
          <a:stretch/>
        </p:blipFill>
        <p:spPr>
          <a:xfrm>
            <a:off x="-7357103" y="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4641" r="-2" b="13144"/>
          <a:stretch/>
        </p:blipFill>
        <p:spPr>
          <a:xfrm>
            <a:off x="12508036" y="362635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5646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469" r="-2" b="5200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4641" r="-2" b="13144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427" y="695482"/>
            <a:ext cx="5606906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কখন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0214" y="3388430"/>
            <a:ext cx="5606906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427" y="3736171"/>
            <a:ext cx="5606906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097" y="1420430"/>
            <a:ext cx="5606906" cy="27740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সাধারণত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গ্রীষ্ম-বর্ষা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মৌসুমে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সমুদ্রের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কাছাকাছি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এলাকাগুলোতে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বেশি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22164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64" y="0"/>
            <a:ext cx="6643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এলাকাগুলোতে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প্রকোপ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46060" y="1241166"/>
            <a:ext cx="587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কবলিত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528FB1-E069-40C7-AACD-ECF858D9E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798" y="0"/>
            <a:ext cx="5456202" cy="6758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D2E8DC-0947-4DEB-B3BB-1EB68F1394E7}"/>
              </a:ext>
            </a:extLst>
          </p:cNvPr>
          <p:cNvSpPr txBox="1"/>
          <p:nvPr/>
        </p:nvSpPr>
        <p:spPr>
          <a:xfrm>
            <a:off x="-273584" y="3805384"/>
            <a:ext cx="64538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কবলিত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D96BA7-8905-4BB7-A955-8199678A3D06}"/>
              </a:ext>
            </a:extLst>
          </p:cNvPr>
          <p:cNvSpPr txBox="1"/>
          <p:nvPr/>
        </p:nvSpPr>
        <p:spPr>
          <a:xfrm>
            <a:off x="-246060" y="2523275"/>
            <a:ext cx="5404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প্রকোপ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2694" y="4574825"/>
            <a:ext cx="1996297" cy="397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2694" y="1980192"/>
            <a:ext cx="1996297" cy="397565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2694" y="3379304"/>
            <a:ext cx="1996297" cy="397565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9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-1" b="11331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6293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2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8667" y="-128006"/>
            <a:ext cx="5869123" cy="9337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ছবিতে কী দেখতে পাচ্ছো?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21458" y="2769703"/>
            <a:ext cx="5869123" cy="9337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উৎসারিত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তীব্র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বাতাস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ঘর-বাড়ি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ফসল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ধ্বংস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দেয়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0167" y="2985166"/>
            <a:ext cx="4054676" cy="1015663"/>
          </a:xfrm>
          <a:prstGeom prst="rect">
            <a:avLst/>
          </a:prstGeom>
          <a:solidFill>
            <a:schemeClr val="bg2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4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8" r="10520"/>
          <a:stretch/>
        </p:blipFill>
        <p:spPr>
          <a:xfrm>
            <a:off x="3132160" y="1021"/>
            <a:ext cx="9059839" cy="6855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7440" y="2324099"/>
            <a:ext cx="4972511" cy="17792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সমুদ্রে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৪৫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ফুট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পর্যন্ত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উঁচু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ঢেউ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সৃষ্টি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হতে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8050" r="22397" b="-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7" name="TextBox 6"/>
          <p:cNvSpPr txBox="1"/>
          <p:nvPr/>
        </p:nvSpPr>
        <p:spPr>
          <a:xfrm>
            <a:off x="-304" y="0"/>
            <a:ext cx="4054676" cy="830997"/>
          </a:xfrm>
          <a:prstGeom prst="rect">
            <a:avLst/>
          </a:prstGeom>
          <a:solidFill>
            <a:schemeClr val="bg2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008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বাংলাদেশে আঘাত হানা ৫ বিধ্বংসী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1" r="1" b="7346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বাংলাদেশে ভয়াল যত ঝড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56" r="-1" b="5130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098" y="2374076"/>
            <a:ext cx="5019074" cy="1671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এতে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উপকূলীয়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এলাকার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অনেক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ক্ষতি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461119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167" y="2985166"/>
            <a:ext cx="4054676" cy="830997"/>
          </a:xfrm>
          <a:prstGeom prst="rect">
            <a:avLst/>
          </a:prstGeom>
          <a:solidFill>
            <a:schemeClr val="bg2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61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3A854C-D00E-4D81-B159-465CB667D896}"/>
              </a:ext>
            </a:extLst>
          </p:cNvPr>
          <p:cNvSpPr txBox="1"/>
          <p:nvPr/>
        </p:nvSpPr>
        <p:spPr>
          <a:xfrm>
            <a:off x="-789396" y="181565"/>
            <a:ext cx="5448730" cy="8641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52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2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5200" b="1" dirty="0">
              <a:solidFill>
                <a:schemeClr val="tx2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C773D17-0916-4B2B-AD32-5D8BB426FF2D}"/>
              </a:ext>
            </a:extLst>
          </p:cNvPr>
          <p:cNvSpPr txBox="1"/>
          <p:nvPr/>
        </p:nvSpPr>
        <p:spPr>
          <a:xfrm>
            <a:off x="2275999" y="3091027"/>
            <a:ext cx="7639696" cy="1338263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10663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05E82-F88D-457E-A432-AA5E97BEE725}"/>
              </a:ext>
            </a:extLst>
          </p:cNvPr>
          <p:cNvSpPr txBox="1"/>
          <p:nvPr/>
        </p:nvSpPr>
        <p:spPr>
          <a:xfrm>
            <a:off x="1621553" y="-150369"/>
            <a:ext cx="9042752" cy="12602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জানো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ঘুর্ণিঝড়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4" r="14036" b="1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4D98E-2682-462D-B01D-FE4CB6700C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7" r="-1" b="9385"/>
          <a:stretch/>
        </p:blipFill>
        <p:spPr>
          <a:xfrm>
            <a:off x="-4421610" y="-382779"/>
            <a:ext cx="4043680" cy="2821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17979" y="-8162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2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9" r="4918" b="2"/>
          <a:stretch/>
        </p:blipFill>
        <p:spPr>
          <a:xfrm>
            <a:off x="5308964" y="4299707"/>
            <a:ext cx="2737128" cy="14553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t="11750" r="-2" b="457"/>
          <a:stretch/>
        </p:blipFill>
        <p:spPr>
          <a:xfrm>
            <a:off x="7001404" y="4409414"/>
            <a:ext cx="2737127" cy="13456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29614" r="16847" b="1"/>
          <a:stretch/>
        </p:blipFill>
        <p:spPr>
          <a:xfrm>
            <a:off x="6195374" y="3416967"/>
            <a:ext cx="2737128" cy="28838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84D98E-2682-462D-B01D-FE4CB6700C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9" r="1" b="22470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8542" r="-1" b="7250"/>
          <a:stretch/>
        </p:blipFill>
        <p:spPr>
          <a:xfrm>
            <a:off x="4547938" y="3681401"/>
            <a:ext cx="7644062" cy="317659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305E82-F88D-457E-A432-AA5E97BEE725}"/>
              </a:ext>
            </a:extLst>
          </p:cNvPr>
          <p:cNvSpPr txBox="1"/>
          <p:nvPr/>
        </p:nvSpPr>
        <p:spPr>
          <a:xfrm>
            <a:off x="86225" y="1762781"/>
            <a:ext cx="6428874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নিম্নচাপের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কারণে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ঘূর্ণিঝড়ের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সৃষ্টি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B305E82-F88D-457E-A432-AA5E97BEE725}"/>
              </a:ext>
            </a:extLst>
          </p:cNvPr>
          <p:cNvSpPr txBox="1"/>
          <p:nvPr/>
        </p:nvSpPr>
        <p:spPr>
          <a:xfrm>
            <a:off x="323876" y="3016975"/>
            <a:ext cx="6677528" cy="10644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সমুদ্রপৃষ্ঠে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তাপমাত্রা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বৃদ্ধি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পেলে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সেখানে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বায়ুর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নিম্নচাপ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234" y="-2278222"/>
            <a:ext cx="2184070" cy="22717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28" y="7007322"/>
            <a:ext cx="2295110" cy="12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38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750" r="-2" b="457"/>
          <a:stretch/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06" y="343979"/>
            <a:ext cx="5726907" cy="59568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29" y="302682"/>
            <a:ext cx="5723185" cy="30310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559" y="321732"/>
            <a:ext cx="11340881" cy="1569660"/>
          </a:xfrm>
          <a:prstGeom prst="rect">
            <a:avLst/>
          </a:prstGeom>
          <a:solidFill>
            <a:schemeClr val="bg1">
              <a:lumMod val="65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ভূপৃষ্ঠের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59852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4">
            <a:extLst>
              <a:ext uri="{FF2B5EF4-FFF2-40B4-BE49-F238E27FC236}">
                <a16:creationId xmlns:a16="http://schemas.microsoft.com/office/drawing/2014/main" id="{6EFFF4A2-EB01-4738-9824-8D9A72A51B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9264" y="4535424"/>
            <a:ext cx="3685032" cy="1558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18" r="2" b="10219"/>
          <a:stretch/>
        </p:blipFill>
        <p:spPr>
          <a:xfrm>
            <a:off x="1" y="10"/>
            <a:ext cx="4003040" cy="4226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r="-3" b="-3"/>
          <a:stretch/>
        </p:blipFill>
        <p:spPr>
          <a:xfrm>
            <a:off x="4060716" y="366129"/>
            <a:ext cx="4003040" cy="422451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20125" r="-2" b="9467"/>
          <a:stretch/>
        </p:blipFill>
        <p:spPr>
          <a:xfrm>
            <a:off x="8186928" y="10"/>
            <a:ext cx="4005072" cy="422451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 rot="20920866">
            <a:off x="3146034" y="3329185"/>
            <a:ext cx="5793934" cy="1585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তৌফিকুল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মোহনপুর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  <a:hlinkClick r:id="rId5"/>
              </a:rPr>
              <a:t>Sweetsorror_robi@yahoo.com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D4469D90-62FA-49B2-981E-5305361D5A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2370" y="4592474"/>
            <a:ext cx="1128382" cy="847206"/>
            <a:chOff x="8183879" y="1000124"/>
            <a:chExt cx="1562267" cy="1172973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81E6897-9689-4C48-ADC3-9F41AAE3A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4E145C-C4EA-4DED-B029-22B811FCEB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Flowchart: Terminator 1"/>
          <p:cNvSpPr/>
          <p:nvPr/>
        </p:nvSpPr>
        <p:spPr>
          <a:xfrm>
            <a:off x="638283" y="4339572"/>
            <a:ext cx="2447779" cy="801858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01499" y="5428261"/>
            <a:ext cx="3910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9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566" y="1476125"/>
            <a:ext cx="3964005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</a:t>
            </a:r>
            <a:r>
              <a:rPr lang="en-US" sz="5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5400" b="1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0574" y="801866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ঘূর্ণিঝড়কে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পারলেও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ক্ষয়ক্ষতি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কমাতে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25062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566" y="1476125"/>
            <a:ext cx="3964005" cy="27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</a:t>
            </a:r>
            <a:r>
              <a:rPr lang="en-US" sz="5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5400" b="1" dirty="0">
              <a:solidFill>
                <a:srgbClr val="FFFFFF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5319" y="520513"/>
            <a:ext cx="5306084" cy="523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মোকাবিলায়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657063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-732531" y="-123139"/>
            <a:ext cx="6972465" cy="124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</a:t>
            </a:r>
            <a:r>
              <a:rPr lang="en-US" sz="54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54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1" name="Rectangle 39">
            <a:extLst>
              <a:ext uri="{FF2B5EF4-FFF2-40B4-BE49-F238E27FC236}">
                <a16:creationId xmlns:a16="http://schemas.microsoft.com/office/drawing/2014/main" id="{AC6F8F5A-EAFE-459F-8F54-9D86D539F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1">
            <a:extLst>
              <a:ext uri="{FF2B5EF4-FFF2-40B4-BE49-F238E27FC236}">
                <a16:creationId xmlns:a16="http://schemas.microsoft.com/office/drawing/2014/main" id="{5DFA2231-FFDF-4250-983C-D460855A3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3">
            <a:extLst>
              <a:ext uri="{FF2B5EF4-FFF2-40B4-BE49-F238E27FC236}">
                <a16:creationId xmlns:a16="http://schemas.microsoft.com/office/drawing/2014/main" id="{C18DD249-7BAF-43E4-96D2-897DF8277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93709A93-4FBF-496D-9228-3D3DBCF50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278" y="-70241"/>
            <a:ext cx="2540005" cy="3477105"/>
          </a:xfrm>
          <a:prstGeom prst="rect">
            <a:avLst/>
          </a:prstGeom>
        </p:spPr>
      </p:pic>
      <p:sp>
        <p:nvSpPr>
          <p:cNvPr id="49" name="Rectangle 47">
            <a:extLst>
              <a:ext uri="{FF2B5EF4-FFF2-40B4-BE49-F238E27FC236}">
                <a16:creationId xmlns:a16="http://schemas.microsoft.com/office/drawing/2014/main" id="{FDF57CB1-214E-425B-96B6-75E40F166F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76" y="61480"/>
            <a:ext cx="2601768" cy="3260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1015" r="20097"/>
          <a:stretch/>
        </p:blipFill>
        <p:spPr>
          <a:xfrm>
            <a:off x="6337322" y="3577120"/>
            <a:ext cx="2804126" cy="3178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4599" t="4118" r="721" b="10803"/>
          <a:stretch/>
        </p:blipFill>
        <p:spPr>
          <a:xfrm>
            <a:off x="9366289" y="3705014"/>
            <a:ext cx="2847294" cy="247048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-641281" y="2336787"/>
            <a:ext cx="6972465" cy="124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3926026"/>
            <a:ext cx="5772588" cy="12403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ঘূর্ণিঝড়ের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সময়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কিছু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সংকেত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দেওয়া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স্থানীয়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হুঁশিয়ারি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সংকেত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নম্বর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মহাবিপদ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সংকেত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১০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নম্বর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পর্যন্ত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থাকে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08745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6242" y="1873781"/>
            <a:ext cx="5872866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নিয়মিত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সংকেত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শুনবো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অন্যদের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জানাব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নিজেরা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সে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অনুযায়ী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প্রস্তুতি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নেব</a:t>
            </a:r>
            <a:r>
              <a:rPr lang="en-US" sz="48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859" r="-1" b="5928"/>
          <a:stretch/>
        </p:blipFill>
        <p:spPr>
          <a:xfrm>
            <a:off x="6479837" y="352122"/>
            <a:ext cx="5586942" cy="2572163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46" y="3315854"/>
            <a:ext cx="5192858" cy="3455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85" y="3315853"/>
            <a:ext cx="5667294" cy="345561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303485" y="-127382"/>
            <a:ext cx="6972465" cy="124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</a:t>
            </a:r>
            <a:r>
              <a:rPr lang="en-US" sz="54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54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647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42904" y="3927072"/>
            <a:ext cx="7223120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আশ্রয়কেন্দ্র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নিরাপদ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কোন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স্থানে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যাবার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আগে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নিজেদের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বইপত্র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অন্য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জিনিস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গুছিয়ে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নিরাপদ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স্থানে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রাখব</a:t>
            </a:r>
            <a:r>
              <a:rPr lang="en-US" sz="44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" r="-2" b="3998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238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57" y="301984"/>
            <a:ext cx="7092215" cy="30465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2054" y="-320805"/>
            <a:ext cx="6972465" cy="124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</a:t>
            </a:r>
            <a:r>
              <a:rPr lang="en-US" sz="54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54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5765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343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45868" y="3036711"/>
            <a:ext cx="4996329" cy="20244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মা-বাবার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মিলেমিশে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করব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বড়দের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কথা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মেনে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চলব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সবসময়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নিরাপদ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স্থানে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থাকব</a:t>
            </a:r>
            <a:r>
              <a:rPr lang="en-US" sz="4800" b="1" dirty="0">
                <a:solidFill>
                  <a:srgbClr val="FFFFFF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199" b="247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690" r="17951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  <p:sp>
        <p:nvSpPr>
          <p:cNvPr id="9" name="TextBox 8"/>
          <p:cNvSpPr txBox="1"/>
          <p:nvPr/>
        </p:nvSpPr>
        <p:spPr>
          <a:xfrm>
            <a:off x="6164211" y="-503394"/>
            <a:ext cx="6972465" cy="12403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</a:t>
            </a:r>
            <a:r>
              <a:rPr lang="en-US" sz="48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</a:t>
            </a:r>
            <a:endParaRPr lang="en-US" sz="48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66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74369" y="2229357"/>
            <a:ext cx="7842956" cy="2399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571500" indent="-5715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মোকাবিলায়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প্রস্তুতিস্বরূপ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কী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তার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তালিকা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1149" y="363053"/>
            <a:ext cx="3127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80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99084" y="2206625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পাঠ্য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৬২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endParaRPr lang="en-US" sz="54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/>
          <a:stretch/>
        </p:blipFill>
        <p:spPr>
          <a:xfrm>
            <a:off x="1722781" y="451426"/>
            <a:ext cx="4783408" cy="595451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9082" y="187325"/>
            <a:ext cx="4036334" cy="955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নিরব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214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81053" y="1259851"/>
            <a:ext cx="4666959" cy="4402701"/>
            <a:chOff x="7820742" y="884260"/>
            <a:chExt cx="6957377" cy="4787683"/>
          </a:xfrm>
          <a:blipFill>
            <a:blip r:embed="rId2"/>
            <a:stretch>
              <a:fillRect/>
            </a:stretch>
          </a:blipFill>
        </p:grpSpPr>
        <p:sp>
          <p:nvSpPr>
            <p:cNvPr id="3" name="Rounded Rectangle 2"/>
            <p:cNvSpPr/>
            <p:nvPr/>
          </p:nvSpPr>
          <p:spPr>
            <a:xfrm rot="19485499">
              <a:off x="7820742" y="884260"/>
              <a:ext cx="5668139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 rot="19485499">
              <a:off x="7836712" y="2292507"/>
              <a:ext cx="5668139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 rot="19485499">
              <a:off x="9109980" y="2904959"/>
              <a:ext cx="5668139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 rot="19485499">
              <a:off x="9573204" y="4757543"/>
              <a:ext cx="3512813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 flipH="1">
            <a:off x="-1678675" y="1144658"/>
            <a:ext cx="4574850" cy="4787683"/>
            <a:chOff x="7820742" y="884260"/>
            <a:chExt cx="6957377" cy="4787683"/>
          </a:xfrm>
          <a:blipFill>
            <a:blip r:embed="rId3"/>
            <a:stretch>
              <a:fillRect/>
            </a:stretch>
          </a:blipFill>
        </p:grpSpPr>
        <p:sp>
          <p:nvSpPr>
            <p:cNvPr id="8" name="Rounded Rectangle 7"/>
            <p:cNvSpPr/>
            <p:nvPr/>
          </p:nvSpPr>
          <p:spPr>
            <a:xfrm rot="19485499">
              <a:off x="7820742" y="884260"/>
              <a:ext cx="5668139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 rot="19485499">
              <a:off x="7836712" y="2292507"/>
              <a:ext cx="5668139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 rot="19485499">
              <a:off x="9109980" y="2904959"/>
              <a:ext cx="5668139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 rot="19485499">
              <a:off x="9573204" y="4757543"/>
              <a:ext cx="3512813" cy="914400"/>
            </a:xfrm>
            <a:prstGeom prst="roundRect">
              <a:avLst>
                <a:gd name="adj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50084" y="1009934"/>
            <a:ext cx="71217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কবলিত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এলাকাগুলোর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1036" y="70937"/>
            <a:ext cx="4940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48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363" y="365760"/>
            <a:ext cx="9367203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পরিকল্পিত</a:t>
            </a:r>
            <a:r>
              <a:rPr lang="en-US" sz="54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54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12399" y="1700254"/>
            <a:ext cx="9367202" cy="4726144"/>
          </a:xfrm>
          <a:prstGeom prst="cloud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পোস্টার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56384315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2250" y="0"/>
            <a:ext cx="2762250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288607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26092"/>
            <a:ext cx="10363200" cy="58319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62250" y="5162550"/>
            <a:ext cx="2705100" cy="1695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8186" y="0"/>
            <a:ext cx="744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574184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0420" y="1075998"/>
            <a:ext cx="508558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6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768" r="20231" b="-2"/>
          <a:stretch/>
        </p:blipFill>
        <p:spPr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43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3" y="914401"/>
            <a:ext cx="7320267" cy="3914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6075" y="0"/>
            <a:ext cx="2886075" cy="1581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4632" y="4828674"/>
            <a:ext cx="2807368" cy="202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56707" y="4828674"/>
            <a:ext cx="2705100" cy="1695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8186" y="0"/>
            <a:ext cx="744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51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4842" y="914401"/>
            <a:ext cx="2727158" cy="205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298" y="914401"/>
            <a:ext cx="7437544" cy="4074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4842" y="4828674"/>
            <a:ext cx="2727158" cy="202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05100" y="0"/>
            <a:ext cx="2705100" cy="1695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8186" y="0"/>
            <a:ext cx="744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183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6294" y="914401"/>
            <a:ext cx="2935705" cy="205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352"/>
            <a:ext cx="2887579" cy="187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6294" y="4828674"/>
            <a:ext cx="2935706" cy="202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8659" y="1107996"/>
            <a:ext cx="7247635" cy="41223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31432" y="0"/>
            <a:ext cx="2831432" cy="20701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08186" y="0"/>
            <a:ext cx="744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0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6294" y="914401"/>
            <a:ext cx="2935705" cy="2053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2352"/>
            <a:ext cx="2887579" cy="1875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56294" y="4828674"/>
            <a:ext cx="2935706" cy="20293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561" y="914401"/>
            <a:ext cx="2962699" cy="18466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6358" y="2188795"/>
            <a:ext cx="6331156" cy="31031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8186" y="5291928"/>
            <a:ext cx="69214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অনুমান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0167" y="842854"/>
            <a:ext cx="7443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11224" y="5304693"/>
            <a:ext cx="6921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23236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065" y="348921"/>
            <a:ext cx="6640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6065" y="1030305"/>
            <a:ext cx="66406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ঘূর্ণিঝড়</a:t>
            </a:r>
            <a:endParaRPr lang="en-US" sz="1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84" y="3004349"/>
            <a:ext cx="7154779" cy="3198640"/>
          </a:xfrm>
          <a:prstGeom prst="cloud">
            <a:avLst/>
          </a:prstGeom>
        </p:spPr>
      </p:pic>
    </p:spTree>
    <p:extLst>
      <p:ext uri="{BB962C8B-B14F-4D97-AF65-F5344CB8AC3E}">
        <p14:creationId xmlns:p14="http://schemas.microsoft.com/office/powerpoint/2010/main" val="1098745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2">
            <a:extLst>
              <a:ext uri="{FF2B5EF4-FFF2-40B4-BE49-F238E27FC236}">
                <a16:creationId xmlns:a16="http://schemas.microsoft.com/office/drawing/2014/main" id="{3B0DF90E-6BAD-4E82-8FDF-717C9A3573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13DCC859-0434-4BB8-B6C5-09C88AE698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08E7ACFB-B791-4C23-8B17-013FEDC09A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5649" y="124493"/>
            <a:ext cx="105207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aphicFrame>
        <p:nvGraphicFramePr>
          <p:cNvPr id="17" name="TextBox 3">
            <a:extLst>
              <a:ext uri="{FF2B5EF4-FFF2-40B4-BE49-F238E27FC236}">
                <a16:creationId xmlns:a16="http://schemas.microsoft.com/office/drawing/2014/main" id="{366FDD4B-C7BE-45C0-AF33-2FE997E3E8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5527706"/>
              </p:ext>
            </p:extLst>
          </p:nvPr>
        </p:nvGraphicFramePr>
        <p:xfrm>
          <a:off x="368968" y="1283368"/>
          <a:ext cx="11566358" cy="4908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4654944" y="-3603937"/>
            <a:ext cx="4804064" cy="55710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১৯৭০, ১৯৯১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২০০৭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সালে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ভয়াবহ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ঘূর্ণিঝড়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হয়েছিল</a:t>
            </a:r>
            <a:r>
              <a:rPr lang="en-US" sz="3600" b="1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66404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 dir="in"/>
      </p:transition>
    </mc:Choice>
    <mc:Fallback>
      <p:transition spd="slow">
        <p:split orient="vert" dir="in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440</Words>
  <Application>Microsoft Office PowerPoint</Application>
  <PresentationFormat>Widescreen</PresentationFormat>
  <Paragraphs>70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Avenir Next LT Pro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78</cp:revision>
  <dcterms:created xsi:type="dcterms:W3CDTF">2020-08-25T08:15:00Z</dcterms:created>
  <dcterms:modified xsi:type="dcterms:W3CDTF">2020-09-16T10:27:33Z</dcterms:modified>
</cp:coreProperties>
</file>