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C1DDB-05BC-4952-8F99-EA0907E72E3B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08A3-FBED-4905-95A4-B40C04EED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0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29FEF-07B9-4FE7-BA78-7B30EAF11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A37C3-A410-4AAA-A1BA-A2456ED8B0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8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6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5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EAA9-6426-4E7B-B719-394F570B97D9}" type="datetimeFigureOut">
              <a:rPr lang="en-US" smtClean="0"/>
              <a:t>16-Sep-20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0198-B58B-4248-9684-22959B3B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49903" y="153649"/>
            <a:ext cx="11852222" cy="6550702"/>
          </a:xfrm>
          <a:prstGeom prst="frame">
            <a:avLst>
              <a:gd name="adj1" fmla="val 1745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492" y="698445"/>
            <a:ext cx="8769246" cy="37702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3900" dirty="0" err="1">
                <a:ln w="5715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3900" dirty="0" err="1">
                <a:ln w="38100"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3900" dirty="0" err="1">
                <a:ln w="5715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3900" dirty="0" err="1">
                <a:ln w="57150">
                  <a:solidFill>
                    <a:srgbClr val="C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" y="2371724"/>
            <a:ext cx="11497456" cy="41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9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solidFill>
            <a:schemeClr val="bg2">
              <a:lumMod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639" y="426662"/>
            <a:ext cx="7874833" cy="14471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8785"/>
              </a:avLst>
            </a:prstTxWarp>
            <a:spAutoFit/>
          </a:bodyPr>
          <a:lstStyle/>
          <a:p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4066" y="2300433"/>
            <a:ext cx="3867463" cy="23066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10859" y="2300432"/>
            <a:ext cx="2538898" cy="23066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4066" y="5024641"/>
            <a:ext cx="7425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উপরের চিত্রগুলোর দুইটি করে বৈশিষ্ট্য লিখ।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1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031" y="148907"/>
            <a:ext cx="1142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চল আমরা একটি আয়ত আঁকি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0455" l="2692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0425" y="2561384"/>
            <a:ext cx="9567854" cy="352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" b="74743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2" y="1522429"/>
            <a:ext cx="3914995" cy="33453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1959" y="4010586"/>
            <a:ext cx="3972393" cy="449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109808" y="2100551"/>
            <a:ext cx="52152" cy="19849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134352" y="2083633"/>
            <a:ext cx="0" cy="19269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09808" y="2055580"/>
            <a:ext cx="4055491" cy="280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9394" y="2800468"/>
            <a:ext cx="228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02461" y="1409249"/>
            <a:ext cx="277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সেন্টিমিটার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3" b="84978" l="462" r="99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7887">
            <a:off x="209610" y="1174862"/>
            <a:ext cx="4644452" cy="33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3264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00764 L -0.01029 -0.2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311" y="464696"/>
            <a:ext cx="11617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আঁকব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1591" l="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51615" y="2261038"/>
            <a:ext cx="10551420" cy="45140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043003" y="4162408"/>
            <a:ext cx="3111449" cy="48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43003" y="1798820"/>
            <a:ext cx="0" cy="2363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54452" y="1798820"/>
            <a:ext cx="0" cy="2363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8557" l="8856" r="99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29" y="883682"/>
            <a:ext cx="1997525" cy="1833704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2995694" y="1808091"/>
            <a:ext cx="3169124" cy="1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48749" y="2460311"/>
            <a:ext cx="2063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72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33" b="95167" l="2667" r="96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72" y="1972629"/>
            <a:ext cx="2215560" cy="2391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5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171">
            <a:off x="-711408" y="421795"/>
            <a:ext cx="4615118" cy="48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00013 -0.35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5547 -0.00093 " pathEditMode="relative" rAng="0" ptsTypes="AA">
                                      <p:cBhvr>
                                        <p:cTn id="70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22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283" y="423393"/>
            <a:ext cx="1035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6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352" y="2112100"/>
            <a:ext cx="11737298" cy="1938992"/>
          </a:xfrm>
          <a:prstGeom prst="rect">
            <a:avLst/>
          </a:prstGeom>
          <a:ln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তোমাদের পাঠ্য বইয়ের ১০০ ও ১০১ পৃষ্টা খোলে মনযোগ দিয়ে পড়।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0"/>
            </a:avLst>
          </a:prstGeom>
          <a:solidFill>
            <a:schemeClr val="accent4">
              <a:lumMod val="5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2197" y="314793"/>
            <a:ext cx="257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n w="28575"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n w="28575"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410" y="1703297"/>
            <a:ext cx="382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প্রশ্নগুলোর উত্তর দাও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213" y="2659637"/>
            <a:ext cx="843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আয়তের কয়টি কণো সমকোণ?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174" y="3478674"/>
            <a:ext cx="692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বর্গের কয়টি বাহু সমান?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213" y="4280648"/>
            <a:ext cx="7824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বর্গের প্রতিটি কোণ কত ডিগ্রি?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213" y="5099685"/>
            <a:ext cx="653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আয়তের বিপরীত বাহুগুলো কেমন?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9119" y="3182818"/>
            <a:ext cx="378876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নাও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9240" y="586881"/>
            <a:ext cx="339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।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8756" y="1210467"/>
            <a:ext cx="2893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।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4822" y="1639115"/>
            <a:ext cx="334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ডিগ্রি।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0052" y="2216419"/>
            <a:ext cx="3549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60" y="4262465"/>
            <a:ext cx="2260082" cy="21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/>
      <p:bldP spid="11" grpId="1"/>
      <p:bldP spid="12" grpId="0"/>
      <p:bldP spid="12" grpId="1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776" y="494676"/>
            <a:ext cx="4227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n w="28575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n w="28575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351612" y="2962152"/>
            <a:ext cx="9698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জিনিষগুলো থেকে কোনগুলো আয়তাকার ও কোনগুলো বর্গাকার তার একটি তালিকা তৈরী করে আনবে।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209" y="266555"/>
            <a:ext cx="45869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1933729"/>
            <a:ext cx="11742295" cy="4721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3" y="164891"/>
            <a:ext cx="11632368" cy="56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217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64892" y="164892"/>
            <a:ext cx="11872210" cy="6693108"/>
          </a:xfrm>
          <a:prstGeom prst="frame">
            <a:avLst>
              <a:gd name="adj1" fmla="val 1302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500" y="2971722"/>
            <a:ext cx="6655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ভারপ্রাপ্ত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সারফাতলি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4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4344" y="3376247"/>
            <a:ext cx="4012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94" y="1650936"/>
            <a:ext cx="2348822" cy="55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3692" y="614596"/>
            <a:ext cx="831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443" y="2261844"/>
            <a:ext cx="2863122" cy="140907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18092" y="2563971"/>
            <a:ext cx="1913747" cy="8431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4802933" y="2395755"/>
            <a:ext cx="2325973" cy="12978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4983" y="2243558"/>
            <a:ext cx="1768840" cy="1484027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8016" y="2260173"/>
            <a:ext cx="1768840" cy="14840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46622" y="2499226"/>
            <a:ext cx="1176893" cy="97268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00325" y="4665315"/>
            <a:ext cx="991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আকৃতিগুলো কি তোমরা কোথাও দেখেছ?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444" y="4726712"/>
            <a:ext cx="780251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 বইয়ের জ্যামিতি অংশে দেখেছি।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118" y="611856"/>
            <a:ext cx="9503764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9600" dirty="0">
                <a:ln w="28575"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9600" dirty="0">
              <a:ln w="28575">
                <a:solidFill>
                  <a:srgbClr val="C0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1941" y="2105561"/>
            <a:ext cx="3657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 </a:t>
            </a:r>
            <a:endParaRPr lang="en-US" sz="8000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7561" y="3286011"/>
            <a:ext cx="607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আয়ত ও বর্গ </a:t>
            </a:r>
            <a:endParaRPr lang="en-US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206" y="4025663"/>
            <a:ext cx="3516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 (১০) </a:t>
            </a:r>
            <a:endParaRPr lang="en-US" sz="60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0059" y="1334125"/>
            <a:ext cx="5921115" cy="144655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bn-BD" sz="88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শি</a:t>
            </a:r>
            <a:r>
              <a:rPr lang="en-US" sz="88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8800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 </a:t>
            </a:r>
            <a:endParaRPr lang="en-US" sz="8800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33" y="1802210"/>
            <a:ext cx="662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879" y="2924517"/>
            <a:ext cx="12007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879" y="3791634"/>
            <a:ext cx="1133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29.  2. 1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ও বর্গ আঁকতে পারবে।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79" y="4582885"/>
            <a:ext cx="1148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বৈশিষ্ট্য সম্পর্কে পার্থক্য সৃষ্টি করতে পারবে।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293" y="374754"/>
            <a:ext cx="1155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দেখানো আকৃতিগুলো ভালভাবে লক্ষ করি ও দুইটি দলে ভাগ করি।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-13742" y="1710133"/>
            <a:ext cx="2323478" cy="142156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4381" y="1588958"/>
            <a:ext cx="1693888" cy="1575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4953" y="1808089"/>
            <a:ext cx="2281429" cy="13566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68834" y="1808090"/>
            <a:ext cx="1615599" cy="13566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8463779" y="2003025"/>
            <a:ext cx="2125260" cy="1034002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10528936" y="1939575"/>
            <a:ext cx="1033366" cy="12034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4381" y="3719529"/>
            <a:ext cx="169388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ক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9850" y="3719529"/>
            <a:ext cx="1660569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খ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213" y="6041036"/>
            <a:ext cx="1617168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বর্গ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10998" y="6041035"/>
            <a:ext cx="1963711" cy="5847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আয়ত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14687 0.414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37266 0.409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51484 0.427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5.55112E-17 L 0.17396 0.409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69766 0.34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83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13828 0.332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41" y="133596"/>
            <a:ext cx="2939287" cy="2129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7895" y="413725"/>
            <a:ext cx="523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813" y="2065485"/>
            <a:ext cx="1162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 দেওয়া চিত্রগুলোকে আকৃতি অনুসারে পৃথক পৃথক করে সাজাও।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5256" y="3047887"/>
            <a:ext cx="1894364" cy="17575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3948" y="4960037"/>
            <a:ext cx="2370337" cy="13586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4281726" y="3373499"/>
            <a:ext cx="1853803" cy="1010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4267" y="5052905"/>
            <a:ext cx="1249443" cy="1280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6702" y="5101318"/>
            <a:ext cx="2303488" cy="1139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27635" y="3251529"/>
            <a:ext cx="1872181" cy="1553954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227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6516" y="366187"/>
            <a:ext cx="3957403" cy="221979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4886" y="3560611"/>
            <a:ext cx="2800662" cy="232097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891" y="336207"/>
            <a:ext cx="4317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7936" y="2721114"/>
            <a:ext cx="9188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চারটি কোণই সমকোণ তাকে আয়ত বলে।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286" y="3955182"/>
            <a:ext cx="343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কাকে বলে?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7936" y="5861977"/>
            <a:ext cx="873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আয়তের চারটি বাহু সমান তাকে বর্গ বলে।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solidFill>
            <a:schemeClr val="bg2">
              <a:lumMod val="5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370" y="389744"/>
            <a:ext cx="11602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কর এবং ক-দল ও খ-দলের মিল ও </a:t>
            </a:r>
          </a:p>
          <a:p>
            <a:r>
              <a:rPr lang="bn-BD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অমিল নিয়ে সহপার্ঠীদের সাথে আলোচনা কর। 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665" y="2623279"/>
            <a:ext cx="4856812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বাহুগুলোর  বৈশিষ্ট্য  কী রূপ?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5731" y="2623279"/>
            <a:ext cx="5081665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কোণগুলোর বৈশিষ্ট্য কী রূপ?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9665" y="4796853"/>
            <a:ext cx="50816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9665" y="5674627"/>
            <a:ext cx="50816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30911" y="4828105"/>
            <a:ext cx="50816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0911" y="5743732"/>
            <a:ext cx="50816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0020" y="3554555"/>
            <a:ext cx="0" cy="29863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13073" y="3552670"/>
            <a:ext cx="0" cy="29680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64075" y="3552503"/>
            <a:ext cx="5081666" cy="2968052"/>
            <a:chOff x="509665" y="3552670"/>
            <a:chExt cx="5081666" cy="2968052"/>
          </a:xfrm>
        </p:grpSpPr>
        <p:sp>
          <p:nvSpPr>
            <p:cNvPr id="6" name="Rectangle 5"/>
            <p:cNvSpPr/>
            <p:nvPr/>
          </p:nvSpPr>
          <p:spPr>
            <a:xfrm>
              <a:off x="509665" y="3552670"/>
              <a:ext cx="4961745" cy="296805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029643" y="3552670"/>
              <a:ext cx="0" cy="29680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83167" y="3554555"/>
              <a:ext cx="17797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বাহুর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সংখ্যা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0397" y="3605941"/>
              <a:ext cx="17109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বাহুর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দৈর্ঘ্য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868" y="4941884"/>
              <a:ext cx="12917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 দল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5753" y="5778284"/>
              <a:ext cx="1232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খ দল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50017" y="5691610"/>
            <a:ext cx="128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9777" y="4790552"/>
            <a:ext cx="128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2888" y="4870945"/>
            <a:ext cx="180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সমান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27642" y="5614797"/>
            <a:ext cx="1966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815" y="3547506"/>
            <a:ext cx="18002" cy="29933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3785" y="4790552"/>
            <a:ext cx="50619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3969" y="5578831"/>
            <a:ext cx="50619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502913" y="3429000"/>
            <a:ext cx="4977247" cy="3180022"/>
            <a:chOff x="6502913" y="3429000"/>
            <a:chExt cx="4977247" cy="3180022"/>
          </a:xfrm>
        </p:grpSpPr>
        <p:grpSp>
          <p:nvGrpSpPr>
            <p:cNvPr id="54" name="Group 53"/>
            <p:cNvGrpSpPr/>
            <p:nvPr/>
          </p:nvGrpSpPr>
          <p:grpSpPr>
            <a:xfrm>
              <a:off x="6502913" y="3429000"/>
              <a:ext cx="4977247" cy="3180022"/>
              <a:chOff x="6349921" y="3393971"/>
              <a:chExt cx="4977247" cy="318002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350832" y="3393971"/>
                <a:ext cx="4963080" cy="3180022"/>
                <a:chOff x="6350832" y="3393971"/>
                <a:chExt cx="4963080" cy="3180022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6350832" y="3552670"/>
                  <a:ext cx="4961745" cy="296805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06822" y="3605941"/>
                  <a:ext cx="0" cy="296805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9789127" y="3552670"/>
                  <a:ext cx="0" cy="2968052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8116383" y="3393971"/>
                  <a:ext cx="1652877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4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কোণের</a:t>
                  </a:r>
                </a:p>
                <a:p>
                  <a:r>
                    <a:rPr lang="bn-BD" sz="4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সংখ্যা </a:t>
                  </a:r>
                  <a:endParaRPr lang="en-US" sz="4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9920250" y="3510603"/>
                  <a:ext cx="1393662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কোণের</a:t>
                  </a:r>
                </a:p>
                <a:p>
                  <a:r>
                    <a:rPr lang="bn-BD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পরিমাণ </a:t>
                  </a:r>
                  <a:endParaRPr lang="en-US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587016" y="4931976"/>
                  <a:ext cx="129179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4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 দল </a:t>
                  </a:r>
                  <a:endParaRPr lang="en-US" sz="4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349921" y="4665260"/>
                <a:ext cx="4962656" cy="1348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364512" y="5654268"/>
                <a:ext cx="4962656" cy="1348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6769641" y="5808591"/>
              <a:ext cx="1380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খ দল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269375" y="4790552"/>
            <a:ext cx="1652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89242" y="5783529"/>
            <a:ext cx="1652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1997" y="4908484"/>
            <a:ext cx="162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৯০ ডিগ্রি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34112" y="5839672"/>
            <a:ext cx="162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৯০ ডিগ্রি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31" grpId="0"/>
      <p:bldP spid="32" grpId="0"/>
      <p:bldP spid="36" grpId="0"/>
      <p:bldP spid="37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366</Words>
  <Application>Microsoft Office PowerPoint</Application>
  <PresentationFormat>Widescreen</PresentationFormat>
  <Paragraphs>81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Ibrahim Khalil</dc:creator>
  <cp:lastModifiedBy>Mohammad Ibrahim Khalil</cp:lastModifiedBy>
  <cp:revision>1</cp:revision>
  <dcterms:created xsi:type="dcterms:W3CDTF">2020-09-16T05:51:49Z</dcterms:created>
  <dcterms:modified xsi:type="dcterms:W3CDTF">2020-09-16T05:55:35Z</dcterms:modified>
</cp:coreProperties>
</file>