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67" r:id="rId15"/>
    <p:sldId id="268" r:id="rId16"/>
    <p:sldId id="269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AB00-F1E7-CE48-A21D-9A670D0CB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11018-3E95-D34F-A187-DA26108EE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1A60D-9368-C04C-816B-F642AA9E5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7949-0ABA-A84A-B643-72F3A73D9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3C9C1-95F5-5E4F-842D-947BD1EE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8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CF4D-4658-1045-BA1F-F970C7B8A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A352C-4BB2-9B43-BFAC-FCF0D6630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A29EA-E793-9842-A326-1B8A8E00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35135-F9F1-0C4E-8F40-9D59D943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1B9DE-9D62-E342-B73A-BD92ECFC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5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7EDD12-D390-3E4A-913E-3BF1D7A41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055A2-D797-BB4F-B5E4-9B1C4154B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E3DF2-0337-AA4C-A868-AF0D0280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46C50-3B39-6F4E-AADE-AAE303C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10A14-4373-0442-B255-89058323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4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7F84-682F-CB45-A654-0754B700E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E2070-46AA-764D-BD9A-541979D70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167A0-6512-D24B-8906-3B2C1D66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31F27-4EA1-144B-BE73-F9EE384EA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6A1B2-2DC6-234D-BAED-A1B8E287F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7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83095-59B5-2D44-BF89-3DBF41CF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FFBF7-06B6-A94A-988D-D2ADCE42D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BA1F-8832-1247-B690-66D632D2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A68CE-3964-1D4D-9037-011C3EAB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3ADF8-655A-944D-ABE5-AB1D61A6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3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49261-751D-FE47-88D5-F26FEFC9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426D-F4DD-C746-A479-50FD137AF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33E8A-EC58-D44D-A1E9-1E2210612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6A894-0985-DE49-9B5E-7EBC8082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2AE48-3001-CF4F-9B44-C826C06B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4A7E0-5153-7C4A-9391-BE056582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1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EA2B6-F789-1246-8841-86BF454B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9C2AA-E195-0949-9BAA-22846A526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0939B-C678-F849-B99A-A710AA232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64AFF-1687-F746-A151-3A6A605B5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284BB-090E-B544-B34D-63E996010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D3ABA-E09C-FA43-B447-6E163349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C4486-085C-4243-8056-288FF12E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9FE91D-C46B-CF49-B5CD-20C444E9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8F5A-5CF1-6447-9EA9-90C228D6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9C004B-D308-EB49-B005-CF806F77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52A34-116E-1C49-A3B5-F56E4FA0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350F0-758B-8445-A944-DB8D919C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0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081A63-84B8-4444-8225-75830952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03EE07-31E0-CB4A-8D8A-680DE63F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A5F13-3539-2D46-A9E1-6589DB87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4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3F54-4892-E04F-8C03-5DB8DF562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81A0-AA1C-8D41-ADBD-E37FBA947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9E97E-65AD-7A49-B6F7-F95D10AF0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A8A8C-E55B-1E40-BC51-8B06BA0A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978FE-9CDF-8244-A9DF-C59C891D8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2536C0-E5CF-2E43-9BED-4DCD2C0F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30D21-788C-DA46-8A26-6304B458A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31579B-6598-124D-AB73-A4E97A078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FE1CB-32C3-C74D-811E-3AA4C87CC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543FC-86E8-7244-95E7-34E7E271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B9553-91FD-8849-BA19-84F02238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D3FE8-4931-6846-9D55-DA8ADFDC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B660A-7491-CA4E-BCDF-9DDC728A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54916-466C-C04B-8F38-DD601A9FA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A8E39-FFB0-2F40-8CB5-96B780003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0A56F-8E85-CC42-9F77-06CFD0F6BCB6}" type="datetimeFigureOut">
              <a:rPr lang="en-US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AD1E-EF7F-3B40-99B5-A2573D091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214A3-6B6D-5C4F-96E8-028B2BB7E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C1422-91FF-3B4A-B7F2-7280BAA8261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6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A0F4-7129-F144-9DE8-399E79FE5B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1292C-ED73-6844-8C17-5CEB5905D5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5B10F61-D6A8-3D42-A162-A1A74A84A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541" y="1457631"/>
            <a:ext cx="7099428" cy="394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F22AC-FCD6-134B-84E8-E6689FC17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887" y="1581546"/>
            <a:ext cx="10515600" cy="1325563"/>
          </a:xfrm>
        </p:spPr>
        <p:txBody>
          <a:bodyPr/>
          <a:lstStyle/>
          <a:p>
            <a:r>
              <a:rPr lang="en-GB" b="1"/>
              <a:t>বুলিয়ান গুন/ এন্ড অপারেশনঃ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5E5A1-513F-2846-8C21-1C12C8DC9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561" y="2907109"/>
            <a:ext cx="8353425" cy="3585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/>
              <a:t> </a:t>
            </a:r>
            <a:r>
              <a:rPr lang="en-GB" sz="3200" b="1"/>
              <a:t>0.0=0</a:t>
            </a:r>
          </a:p>
          <a:p>
            <a:pPr marL="0" indent="0">
              <a:buNone/>
            </a:pPr>
            <a:r>
              <a:rPr lang="en-GB" sz="3200" b="1"/>
              <a:t> 0.1=0</a:t>
            </a:r>
          </a:p>
          <a:p>
            <a:pPr marL="0" indent="0">
              <a:buNone/>
            </a:pPr>
            <a:r>
              <a:rPr lang="en-GB" sz="3200" b="1"/>
              <a:t> 1.0=0</a:t>
            </a:r>
          </a:p>
          <a:p>
            <a:pPr marL="0" indent="0">
              <a:buNone/>
            </a:pPr>
            <a:r>
              <a:rPr lang="en-GB" sz="3200" b="1"/>
              <a:t> 1.1=1</a:t>
            </a:r>
          </a:p>
          <a:p>
            <a:pPr marL="0" indent="0">
              <a:buNone/>
            </a:pPr>
            <a:r>
              <a:rPr lang="en-GB" sz="3200" b="1"/>
              <a:t>[  বি.দ্রঃ সবগুলো ইনপুট সত্য হলে আউটপুট সত্য হবে।]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548600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DAA48-5BEE-0B47-9E32-D201CD075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076" y="1811735"/>
            <a:ext cx="10515600" cy="1325563"/>
          </a:xfrm>
        </p:spPr>
        <p:txBody>
          <a:bodyPr/>
          <a:lstStyle/>
          <a:p>
            <a:r>
              <a:rPr lang="en-GB" b="1"/>
              <a:t>বুলিয়ান পূরক/ নট অপারেশনঃ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D3D2E-B719-3C44-9F90-A28462A91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0233" y="3294459"/>
            <a:ext cx="7573567" cy="3198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/>
              <a:t>A=0 হলে A’= 1</a:t>
            </a:r>
          </a:p>
          <a:p>
            <a:pPr marL="0" indent="0">
              <a:buNone/>
            </a:pPr>
            <a:r>
              <a:rPr lang="en-GB" sz="3200" b="1"/>
              <a:t>A=1 হলে A’ = 0</a:t>
            </a:r>
          </a:p>
          <a:p>
            <a:pPr marL="0" indent="0">
              <a:buNone/>
            </a:pPr>
            <a:r>
              <a:rPr lang="en-GB" sz="3200" b="1"/>
              <a:t> [বি.দ্রঃ আউটপুট  ইনপুটের বিপরীত হবে।]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3613413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E64D2-F443-D341-BE57-ED146CC3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668" y="1579564"/>
            <a:ext cx="10515600" cy="1361282"/>
          </a:xfrm>
        </p:spPr>
        <p:txBody>
          <a:bodyPr/>
          <a:lstStyle/>
          <a:p>
            <a:r>
              <a:rPr lang="en-GB" b="1"/>
              <a:t>                      একক কাজঃ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4E6C3-A159-2F45-8721-B08F7534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5968" y="3514328"/>
            <a:ext cx="9764316" cy="301426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b="1"/>
              <a:t>যেকোন একটি ইনপুট সত্য হলে আউটপুট সত্য হবে-ব্যাখ্যা কর।</a:t>
            </a:r>
          </a:p>
          <a:p>
            <a:pPr marL="514350" indent="-514350">
              <a:buAutoNum type="arabicPeriod"/>
            </a:pPr>
            <a:r>
              <a:rPr lang="en-GB" b="1"/>
              <a:t>সবগুলো ইনপুট সত্য হলে আউটপুট সত্য হবে- ব্যাখ্যা কর</a:t>
            </a:r>
          </a:p>
          <a:p>
            <a:pPr marL="514350" indent="-514350">
              <a:buAutoNum type="arabicPeriod"/>
            </a:pPr>
            <a:r>
              <a:rPr lang="en-GB" b="1"/>
              <a:t>আউটপুট ইনপুট এর বিপরীত –ব্যাখ্যা কর।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69261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20BFA-428C-8B41-82E9-3A42D512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9884DFD-6613-4C4A-A1CD-778520CCB9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905" y="1825625"/>
            <a:ext cx="9454642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289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9C5D-7DFF-464B-B8D2-256175FD6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235" y="4470796"/>
            <a:ext cx="9834562" cy="2083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/>
              <a:t>সত্যক সারণীঃ  যে টেবিলের সাহায্যে বুলিয়ান সূত্র প্রয়োগ করে যে কোন সমীকরণ  প্রমান বা উপস্থাপন করা যায় তাকে সত্যক সারণী বলে।</a:t>
            </a:r>
            <a:endParaRPr lang="en-US" sz="3200" b="1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CE50190-54D5-BC45-91DF-2E5529D47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532119"/>
              </p:ext>
            </p:extLst>
          </p:nvPr>
        </p:nvGraphicFramePr>
        <p:xfrm>
          <a:off x="3802062" y="1912935"/>
          <a:ext cx="6623844" cy="2325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948">
                  <a:extLst>
                    <a:ext uri="{9D8B030D-6E8A-4147-A177-3AD203B41FA5}">
                      <a16:colId xmlns:a16="http://schemas.microsoft.com/office/drawing/2014/main" val="3202278362"/>
                    </a:ext>
                  </a:extLst>
                </a:gridCol>
                <a:gridCol w="2207948">
                  <a:extLst>
                    <a:ext uri="{9D8B030D-6E8A-4147-A177-3AD203B41FA5}">
                      <a16:colId xmlns:a16="http://schemas.microsoft.com/office/drawing/2014/main" val="1582393536"/>
                    </a:ext>
                  </a:extLst>
                </a:gridCol>
                <a:gridCol w="2207948">
                  <a:extLst>
                    <a:ext uri="{9D8B030D-6E8A-4147-A177-3AD203B41FA5}">
                      <a16:colId xmlns:a16="http://schemas.microsoft.com/office/drawing/2014/main" val="3982863529"/>
                    </a:ext>
                  </a:extLst>
                </a:gridCol>
              </a:tblGrid>
              <a:tr h="7752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398816"/>
                  </a:ext>
                </a:extLst>
              </a:tr>
              <a:tr h="7752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180699"/>
                  </a:ext>
                </a:extLst>
              </a:tr>
              <a:tr h="7752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309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112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8386-4B3A-0642-AE6E-16C51518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95F4F-DC76-1044-8875-02E523771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932" y="2639218"/>
            <a:ext cx="9483328" cy="4218782"/>
          </a:xfrm>
        </p:spPr>
        <p:txBody>
          <a:bodyPr>
            <a:normAutofit lnSpcReduction="10000"/>
          </a:bodyPr>
          <a:lstStyle/>
          <a:p>
            <a:r>
              <a:rPr lang="en-GB" sz="3200" b="1"/>
              <a:t>সত্যক সারণী তে  কলাম হবে সমীকরণ অনুযায়ী।</a:t>
            </a:r>
          </a:p>
          <a:p>
            <a:r>
              <a:rPr lang="en-GB" sz="3200" b="1"/>
              <a:t>সারি হবে =2^n.</a:t>
            </a:r>
          </a:p>
          <a:p>
            <a:pPr marL="0" indent="0">
              <a:buNone/>
            </a:pPr>
            <a:r>
              <a:rPr lang="en-GB" sz="3200" b="1"/>
              <a:t> সত্যক সারণী তৈরির নিয়মঃ</a:t>
            </a:r>
          </a:p>
          <a:p>
            <a:pPr marL="0" indent="0">
              <a:buNone/>
            </a:pPr>
            <a:r>
              <a:rPr lang="en-GB" sz="3200" b="1"/>
              <a:t>১.চলক</a:t>
            </a:r>
          </a:p>
          <a:p>
            <a:pPr marL="0" indent="0">
              <a:buNone/>
            </a:pPr>
            <a:r>
              <a:rPr lang="en-GB" sz="3200" b="1"/>
              <a:t>২.পূরক</a:t>
            </a:r>
          </a:p>
          <a:p>
            <a:pPr marL="0" indent="0">
              <a:buNone/>
            </a:pPr>
            <a:r>
              <a:rPr lang="en-GB" sz="3200" b="1"/>
              <a:t>৩. বন্ধনী</a:t>
            </a:r>
          </a:p>
          <a:p>
            <a:pPr marL="0" indent="0">
              <a:buNone/>
            </a:pPr>
            <a:r>
              <a:rPr lang="en-GB" sz="3200" b="1"/>
              <a:t>৪ গুন</a:t>
            </a:r>
          </a:p>
          <a:p>
            <a:pPr marL="0" indent="0">
              <a:buNone/>
            </a:pPr>
            <a:r>
              <a:rPr lang="en-GB" sz="3200" b="1"/>
              <a:t>৫. যোগ</a:t>
            </a:r>
          </a:p>
        </p:txBody>
      </p:sp>
    </p:spTree>
    <p:extLst>
      <p:ext uri="{BB962C8B-B14F-4D97-AF65-F5344CB8AC3E}">
        <p14:creationId xmlns:p14="http://schemas.microsoft.com/office/powerpoint/2010/main" val="2537568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B3C8-9E9D-5A41-AA11-F5EFC6636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09" y="2014140"/>
            <a:ext cx="10515600" cy="1325563"/>
          </a:xfrm>
        </p:spPr>
        <p:txBody>
          <a:bodyPr/>
          <a:lstStyle/>
          <a:p>
            <a:r>
              <a:rPr lang="en-GB" b="1"/>
              <a:t>                        জোড়ায় কাজঃ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71A86-2582-7849-BC15-682909ACE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887" y="4093765"/>
            <a:ext cx="8823722" cy="196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/>
              <a:t>বুলিয়ান যোগ ও বাইনারি যোগ এক নয়-ব্যাখ্যা কর।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/>
              <a:t>1+1+1=1 ব্যাখ্যা কর।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713914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AB95A-A60F-2443-8AFD-07CB3860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217682"/>
            <a:ext cx="10515600" cy="1325563"/>
          </a:xfrm>
        </p:spPr>
        <p:txBody>
          <a:bodyPr/>
          <a:lstStyle/>
          <a:p>
            <a:r>
              <a:rPr lang="en-GB" b="1"/>
              <a:t>                   ডি-মরগ্যানের উপপাদ্যঃ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F7713A5-BA4C-9E4C-BD53-C80A4F53E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72" y="2543245"/>
            <a:ext cx="7947422" cy="394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57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C10D-B9CB-7D4C-BA86-E5ADBEEC1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985" y="2071688"/>
            <a:ext cx="9478566" cy="107156"/>
          </a:xfrm>
        </p:spPr>
        <p:txBody>
          <a:bodyPr/>
          <a:lstStyle/>
          <a:p>
            <a:r>
              <a:rPr lang="en-GB" b="1"/>
              <a:t>সত্যক সারণি র সাহায্যে ডি-মরগ্যানের সূত্র প্রমানঃ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262961-2761-CB46-9C58-154D32AE5D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107" y="2773761"/>
            <a:ext cx="9942909" cy="378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30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E6DF-F7F3-C047-B0EB-0D381BCB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032" y="2271116"/>
            <a:ext cx="9514284" cy="1390055"/>
          </a:xfrm>
        </p:spPr>
        <p:txBody>
          <a:bodyPr/>
          <a:lstStyle/>
          <a:p>
            <a:r>
              <a:rPr lang="en-GB" b="1"/>
              <a:t>                  বাড়ি র কাজঃ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1FD0-CC97-DE49-A282-D64F8463F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4200922"/>
            <a:ext cx="10515600" cy="2067719"/>
          </a:xfrm>
        </p:spPr>
        <p:txBody>
          <a:bodyPr>
            <a:normAutofit/>
          </a:bodyPr>
          <a:lstStyle/>
          <a:p>
            <a:r>
              <a:rPr lang="en-GB" sz="3200" b="1"/>
              <a:t>তিন চলকের ডি-মরগ্যানের সূত্র দুটি সত্যক সারণী র সাহায্যে প্রমাণ  কর।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270017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A24C3-C67C-714E-81D6-AB2C686E9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                              পরিচিতিঃ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F4EA2-9495-E545-B314-4E49FD133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96" y="3429000"/>
            <a:ext cx="7627144" cy="3496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/>
              <a:t>নামঃ নবেন্দু বিকাশ চক্রবর্তী</a:t>
            </a:r>
          </a:p>
          <a:p>
            <a:pPr marL="0" indent="0">
              <a:buNone/>
            </a:pPr>
            <a:r>
              <a:rPr lang="en-GB" sz="3600" b="1"/>
              <a:t>প্রভাষক, আইসিটি</a:t>
            </a:r>
          </a:p>
          <a:p>
            <a:pPr marL="0" indent="0">
              <a:buNone/>
            </a:pPr>
            <a:r>
              <a:rPr lang="en-GB" sz="3600" b="1"/>
              <a:t>তৈয়বুন্নেছা খানম সরকারি কলেজ</a:t>
            </a:r>
          </a:p>
          <a:p>
            <a:pPr marL="0" indent="0">
              <a:buNone/>
            </a:pPr>
            <a:r>
              <a:rPr lang="en-GB" sz="3600" b="1"/>
              <a:t>জুড়ী, মৌলভীবাজার। </a:t>
            </a:r>
            <a:endParaRPr lang="en-US" sz="36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98DDF1-6D9B-9545-A60D-9AF5959B9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933" y="2237052"/>
            <a:ext cx="4058067" cy="462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80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D911-9477-EC4F-B028-E9F641932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645D162-13FD-D540-9B0D-B04A9065B3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63" y="2440357"/>
            <a:ext cx="9001125" cy="441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7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8F568-D36A-F946-B9BD-001EE99B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721445"/>
            <a:ext cx="10515600" cy="1325563"/>
          </a:xfrm>
        </p:spPr>
        <p:txBody>
          <a:bodyPr/>
          <a:lstStyle/>
          <a:p>
            <a:r>
              <a:rPr lang="en-GB" b="1"/>
              <a:t>                          পাঠ পরিচিতিঃ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5C14-4342-5B41-9BD2-C5189C134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203" y="3810992"/>
            <a:ext cx="9423797" cy="27562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/>
              <a:t>বিষয়ঃ তথ্য ও যোগাযোগ প্রযুক্তি</a:t>
            </a:r>
          </a:p>
          <a:p>
            <a:pPr marL="0" indent="0">
              <a:buNone/>
            </a:pPr>
            <a:r>
              <a:rPr lang="en-GB" sz="3600" b="1"/>
              <a:t>শ্রেণীঃ একাদশ/দ্বাদশ</a:t>
            </a:r>
          </a:p>
          <a:p>
            <a:pPr marL="0" indent="0">
              <a:buNone/>
            </a:pPr>
            <a:r>
              <a:rPr lang="en-GB" sz="3600" b="1"/>
              <a:t>অধ্যায়ঃ ৩য়(দ্বিতীয় অংশ)ডিজিটাল ডিভাইস 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39630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FF1C7-6544-A24B-9562-C7BDE902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043782"/>
            <a:ext cx="10515600" cy="1325563"/>
          </a:xfrm>
        </p:spPr>
        <p:txBody>
          <a:bodyPr/>
          <a:lstStyle/>
          <a:p>
            <a:r>
              <a:rPr lang="en-GB" b="1"/>
              <a:t>                  ছবিগুলো ভালোভাবে দেখি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D84F8E8-9BEF-DD47-8EE3-A3C881BE6E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38" y="2750245"/>
            <a:ext cx="3689135" cy="410775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80A07EF-EEA0-364F-844A-CC7DB1A28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672" y="2853531"/>
            <a:ext cx="5284390" cy="410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7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F21E-C80F-8F46-9893-EDEDD68A6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466" y="931861"/>
            <a:ext cx="10515600" cy="1325563"/>
          </a:xfrm>
        </p:spPr>
        <p:txBody>
          <a:bodyPr/>
          <a:lstStyle/>
          <a:p>
            <a:r>
              <a:rPr lang="en-GB" b="1"/>
              <a:t>                        আজকের বিষয়ঃ</a:t>
            </a:r>
            <a:endParaRPr lang="en-US" b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2C9E28-0DDC-CA4B-9418-2E1A4C799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3984" y="2000249"/>
            <a:ext cx="6572250" cy="360441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CA9F06-3CFC-3A4B-B6E8-AE20FE9E9117}"/>
              </a:ext>
            </a:extLst>
          </p:cNvPr>
          <p:cNvSpPr txBox="1"/>
          <p:nvPr/>
        </p:nvSpPr>
        <p:spPr>
          <a:xfrm>
            <a:off x="3679031" y="2514599"/>
            <a:ext cx="530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/>
              <a:t>বুলিয়ান উপপাদ্য ও </a:t>
            </a:r>
          </a:p>
          <a:p>
            <a:pPr algn="l"/>
            <a:r>
              <a:rPr lang="en-GB" sz="3600" b="1"/>
              <a:t>ডি-মরগ্যানের উপপাদ্য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206387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170B0-8F5D-844A-B97B-812370EE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122" y="1454547"/>
            <a:ext cx="10515600" cy="1325563"/>
          </a:xfrm>
        </p:spPr>
        <p:txBody>
          <a:bodyPr/>
          <a:lstStyle/>
          <a:p>
            <a:r>
              <a:rPr lang="en-GB" b="1"/>
              <a:t>                           শিখনফলঃ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E2573-2EFD-DF4E-BF76-6EBD57AB2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235" y="3171031"/>
            <a:ext cx="8518922" cy="3567907"/>
          </a:xfrm>
        </p:spPr>
        <p:txBody>
          <a:bodyPr>
            <a:normAutofit/>
          </a:bodyPr>
          <a:lstStyle/>
          <a:p>
            <a:r>
              <a:rPr lang="en-GB" sz="3600" b="1"/>
              <a:t>বুলিয়ান বীজগণিত সম্পর্কে ব্যাখ্যা করতে পারবে।</a:t>
            </a:r>
          </a:p>
          <a:p>
            <a:r>
              <a:rPr lang="en-GB" sz="3600" b="1"/>
              <a:t>বুলিয়ান স্বতঃ সিদ্ধ ব্যাখ্যা করতে পারবে।</a:t>
            </a:r>
          </a:p>
          <a:p>
            <a:r>
              <a:rPr lang="en-GB" sz="3600" b="1"/>
              <a:t>সত্যক সারণি কি-তা ব্যাখ্যা করতে পারবে।</a:t>
            </a:r>
          </a:p>
          <a:p>
            <a:r>
              <a:rPr lang="en-GB" sz="3600" b="1"/>
              <a:t>ডি-মরগ্যানের উপপাদ্য ব্যাখ্যা করতে পারবে এবং প্রমান করতে পারবে।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361364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B5A77-AF2A-2943-A1D5-AB1C992B3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08125"/>
            <a:ext cx="10515600" cy="1325563"/>
          </a:xfrm>
        </p:spPr>
        <p:txBody>
          <a:bodyPr/>
          <a:lstStyle/>
          <a:p>
            <a:r>
              <a:rPr lang="en-GB" b="1"/>
              <a:t>                বুলিয়ান বীজগণিতঃ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9ADFD-280F-BA46-89EE-6A0653407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3536" y="3111500"/>
            <a:ext cx="8817769" cy="3585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/>
              <a:t>জর্জ বুল বাইনারি ০এবং১ কে যুক্তির মাধ্যমে যে গনিতের উপস্থান করেছেন তাকে বুলিয়ান বীজগণিত বলে।জর্জ বুল বাইনারি ০ কে মিথ্যা/সুইচ অফ এবং ১ কে সত্য/সুইচ অন হিসাবে উপস্থাপন করেছেন ।ডিজিটাল সিস্টেমে ভোল্টেজ লেভেল 0 থেকে 0.8ভোল্টকে লজিক 0 ধরা হয় এবং 2 থেকে 5 ভোল্টকে লজিক 1 ধরা হয়।</a:t>
            </a:r>
            <a:endParaRPr lang="en-US" sz="3200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A451F-5921-9941-A232-0551EABEC6FB}"/>
              </a:ext>
            </a:extLst>
          </p:cNvPr>
          <p:cNvSpPr txBox="1"/>
          <p:nvPr/>
        </p:nvSpPr>
        <p:spPr>
          <a:xfrm>
            <a:off x="3049488" y="3244334"/>
            <a:ext cx="6098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4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3C3A8-5E09-5242-B712-AFB0B6F6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306" y="1186656"/>
            <a:ext cx="10515600" cy="1325563"/>
          </a:xfrm>
        </p:spPr>
        <p:txBody>
          <a:bodyPr/>
          <a:lstStyle/>
          <a:p>
            <a:r>
              <a:rPr lang="en-GB" b="1"/>
              <a:t>                      বুলিয়ান স্বতঃসিদ্ধ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995C7-F7A7-EF47-8D05-445B2CEFF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2122" y="2843609"/>
            <a:ext cx="8180784" cy="3649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/>
              <a:t>যোগ ও গুণের ক্ষেত্রে বুলিয়ান বীজগণিত কতকগুলো নিয়ম মেনে চলে,এই নিয়মগুলোকে বুলিয়ান স্বতঃসিদ্ধ বলে।     যথাঃ                     ১.বুলিয়ান যোগ/অর অপারেশন</a:t>
            </a:r>
          </a:p>
          <a:p>
            <a:pPr marL="0" indent="0">
              <a:buNone/>
            </a:pPr>
            <a:r>
              <a:rPr lang="en-GB" sz="3200" b="1"/>
              <a:t>২.বুলিয়ান গুণ / এন্ড অপারেশন</a:t>
            </a:r>
          </a:p>
          <a:p>
            <a:pPr marL="0" indent="0">
              <a:buNone/>
            </a:pPr>
            <a:r>
              <a:rPr lang="en-GB" sz="3200" b="1"/>
              <a:t>৩. বুলিয়ান পূরক/ নট অপারেশন। </a:t>
            </a:r>
          </a:p>
          <a:p>
            <a:pPr marL="0" indent="0">
              <a:buNone/>
            </a:pP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58245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B7A04-DF7A-CC42-8C71-33485946C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890" y="1232297"/>
            <a:ext cx="10537031" cy="1357312"/>
          </a:xfrm>
        </p:spPr>
        <p:txBody>
          <a:bodyPr/>
          <a:lstStyle/>
          <a:p>
            <a:r>
              <a:rPr lang="en-GB" b="1"/>
              <a:t>                বুলিয়ান যোগ/ অর   অপারেশনঃ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1A272-4346-334C-AAC3-C0A7106BB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2186" y="2796777"/>
            <a:ext cx="7448550" cy="3698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/>
              <a:t>0+0= 0</a:t>
            </a:r>
          </a:p>
          <a:p>
            <a:pPr marL="0" indent="0">
              <a:buNone/>
            </a:pPr>
            <a:r>
              <a:rPr lang="en-GB" sz="3600" b="1"/>
              <a:t>০+1= 1</a:t>
            </a:r>
          </a:p>
          <a:p>
            <a:pPr marL="0" indent="0">
              <a:buNone/>
            </a:pPr>
            <a:r>
              <a:rPr lang="en-GB" sz="3600" b="1"/>
              <a:t>1+0= 1</a:t>
            </a:r>
          </a:p>
          <a:p>
            <a:pPr marL="0" indent="0">
              <a:buNone/>
            </a:pPr>
            <a:r>
              <a:rPr lang="en-GB" sz="3600" b="1"/>
              <a:t>1+1= 1</a:t>
            </a:r>
          </a:p>
          <a:p>
            <a:pPr marL="0" indent="0">
              <a:buNone/>
            </a:pPr>
            <a:r>
              <a:rPr lang="en-GB" sz="3600" b="1"/>
              <a:t>[ বি. দ্রঃ যে কোন একটি  ইনপুট সত্য হলে আউটপুট সত্য হবে।]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521362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                              পরিচিতিঃ</vt:lpstr>
      <vt:lpstr>                          পাঠ পরিচিতিঃ</vt:lpstr>
      <vt:lpstr>                  ছবিগুলো ভালোভাবে দেখি</vt:lpstr>
      <vt:lpstr>                        আজকের বিষয়ঃ</vt:lpstr>
      <vt:lpstr>                           শিখনফলঃ</vt:lpstr>
      <vt:lpstr>                বুলিয়ান বীজগণিতঃ</vt:lpstr>
      <vt:lpstr>                      বুলিয়ান স্বতঃসিদ্ধ</vt:lpstr>
      <vt:lpstr>                বুলিয়ান যোগ/ অর   অপারেশনঃ</vt:lpstr>
      <vt:lpstr>বুলিয়ান গুন/ এন্ড অপারেশনঃ</vt:lpstr>
      <vt:lpstr>বুলিয়ান পূরক/ নট অপারেশনঃ</vt:lpstr>
      <vt:lpstr>                      একক কাজঃ</vt:lpstr>
      <vt:lpstr>PowerPoint Presentation</vt:lpstr>
      <vt:lpstr>PowerPoint Presentation</vt:lpstr>
      <vt:lpstr>PowerPoint Presentation</vt:lpstr>
      <vt:lpstr>                        জোড়ায় কাজঃ</vt:lpstr>
      <vt:lpstr>                   ডি-মরগ্যানের উপপাদ্যঃ</vt:lpstr>
      <vt:lpstr>সত্যক সারণি র সাহায্যে ডি-মরগ্যানের সূত্র প্রমানঃ</vt:lpstr>
      <vt:lpstr>                  বাড়ি র কাজঃ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14</cp:revision>
  <dcterms:modified xsi:type="dcterms:W3CDTF">2020-09-10T03:10:33Z</dcterms:modified>
</cp:coreProperties>
</file>