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7" r:id="rId4"/>
    <p:sldId id="258" r:id="rId5"/>
    <p:sldId id="278" r:id="rId6"/>
    <p:sldId id="259" r:id="rId7"/>
    <p:sldId id="260" r:id="rId8"/>
    <p:sldId id="261" r:id="rId9"/>
    <p:sldId id="262" r:id="rId10"/>
    <p:sldId id="275" r:id="rId11"/>
    <p:sldId id="266" r:id="rId12"/>
    <p:sldId id="270" r:id="rId13"/>
    <p:sldId id="264" r:id="rId14"/>
    <p:sldId id="265" r:id="rId15"/>
    <p:sldId id="271" r:id="rId16"/>
    <p:sldId id="276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85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0C6283-585C-4FCC-BD8D-C33B555E1EB8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737A23C-E391-4599-8FA2-DFB150781B56}">
      <dgm:prSet phldrT="[Text]" custT="1"/>
      <dgm:spPr>
        <a:solidFill>
          <a:srgbClr val="FFFF00"/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altLang="en-US" sz="2000" b="1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গবেষণায় তথ্য ব্যবহারের ক্ষেত্র সমূহ </a:t>
          </a:r>
          <a:endParaRPr lang="en-US" sz="2000" dirty="0">
            <a:solidFill>
              <a:schemeClr val="tx1"/>
            </a:solidFill>
            <a:effectLst/>
          </a:endParaRPr>
        </a:p>
      </dgm:t>
    </dgm:pt>
    <dgm:pt modelId="{252C46F0-9C09-41BB-AA30-1D058EF99CEC}" type="parTrans" cxnId="{A868BE2E-1BEA-4ED6-AB62-6F6E3C38C052}">
      <dgm:prSet/>
      <dgm:spPr/>
      <dgm:t>
        <a:bodyPr/>
        <a:lstStyle/>
        <a:p>
          <a:endParaRPr lang="en-US"/>
        </a:p>
      </dgm:t>
    </dgm:pt>
    <dgm:pt modelId="{634C6A2C-CF60-4FCC-AD8F-397C1EDDBDF3}" type="sibTrans" cxnId="{A868BE2E-1BEA-4ED6-AB62-6F6E3C38C052}">
      <dgm:prSet/>
      <dgm:spPr/>
      <dgm:t>
        <a:bodyPr/>
        <a:lstStyle/>
        <a:p>
          <a:endParaRPr lang="en-US"/>
        </a:p>
      </dgm:t>
    </dgm:pt>
    <dgm:pt modelId="{6EF69AC0-32AE-4AA1-9BD5-3ACC5B9D0F1B}">
      <dgm:prSet phldrT="[Text]"/>
      <dgm:spPr>
        <a:solidFill>
          <a:schemeClr val="accent4">
            <a:lumMod val="40000"/>
            <a:lumOff val="60000"/>
          </a:schemeClr>
        </a:solidFill>
        <a:ln w="38100"/>
      </dgm:spPr>
      <dgm:t>
        <a:bodyPr/>
        <a:lstStyle/>
        <a:p>
          <a:r>
            <a:rPr lang="en-US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তথ্য </a:t>
          </a:r>
          <a:r>
            <a:rPr lang="en-US" alt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সংগ্রহ</a:t>
          </a:r>
          <a:r>
            <a:rPr lang="en-US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করা</a:t>
          </a:r>
          <a:endParaRPr lang="en-US" dirty="0">
            <a:solidFill>
              <a:schemeClr val="tx1"/>
            </a:solidFill>
          </a:endParaRPr>
        </a:p>
      </dgm:t>
    </dgm:pt>
    <dgm:pt modelId="{C7F504EE-32CA-44CA-AADF-7DD7EC289C84}" type="parTrans" cxnId="{6494F934-E5F7-4870-9AF7-529052F3E7AB}">
      <dgm:prSet/>
      <dgm:spPr>
        <a:solidFill>
          <a:schemeClr val="accent4">
            <a:lumMod val="60000"/>
            <a:lumOff val="40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0D8CF75-9C90-4D64-948F-57DD48CFEF04}" type="sibTrans" cxnId="{6494F934-E5F7-4870-9AF7-529052F3E7AB}">
      <dgm:prSet/>
      <dgm:spPr/>
      <dgm:t>
        <a:bodyPr/>
        <a:lstStyle/>
        <a:p>
          <a:endParaRPr lang="en-US"/>
        </a:p>
      </dgm:t>
    </dgm:pt>
    <dgm:pt modelId="{1E72ED10-6FC5-4167-8F37-43E8FEC11F23}">
      <dgm:prSet phldrT="[Text]"/>
      <dgm:spPr>
        <a:solidFill>
          <a:schemeClr val="accent4">
            <a:lumMod val="40000"/>
            <a:lumOff val="60000"/>
          </a:schemeClr>
        </a:solidFill>
        <a:ln w="38100"/>
      </dgm:spPr>
      <dgm:t>
        <a:bodyPr/>
        <a:lstStyle/>
        <a:p>
          <a:r>
            <a:rPr lang="en-US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তথ্য </a:t>
          </a:r>
          <a:r>
            <a:rPr lang="en-US" alt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প্রক্রিয়া</a:t>
          </a:r>
          <a:r>
            <a:rPr lang="en-US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করা</a:t>
          </a:r>
          <a:endParaRPr lang="en-US" dirty="0">
            <a:solidFill>
              <a:schemeClr val="tx1"/>
            </a:solidFill>
          </a:endParaRPr>
        </a:p>
      </dgm:t>
    </dgm:pt>
    <dgm:pt modelId="{1A85611E-9637-4B86-930B-93791DE6F605}" type="parTrans" cxnId="{749DAAEA-7987-4666-A9DD-9486D4126681}">
      <dgm:prSet/>
      <dgm:spPr>
        <a:solidFill>
          <a:schemeClr val="accent4">
            <a:lumMod val="60000"/>
            <a:lumOff val="40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566CEC6-E5D9-4D10-B87C-41754ADED6B7}" type="sibTrans" cxnId="{749DAAEA-7987-4666-A9DD-9486D4126681}">
      <dgm:prSet/>
      <dgm:spPr/>
      <dgm:t>
        <a:bodyPr/>
        <a:lstStyle/>
        <a:p>
          <a:endParaRPr lang="en-US"/>
        </a:p>
      </dgm:t>
    </dgm:pt>
    <dgm:pt modelId="{3EE8C3E3-5DDC-4240-B45B-2DC02C5483C5}">
      <dgm:prSet phldrT="[Text]"/>
      <dgm:spPr>
        <a:solidFill>
          <a:schemeClr val="accent4">
            <a:lumMod val="40000"/>
            <a:lumOff val="60000"/>
          </a:schemeClr>
        </a:solidFill>
        <a:ln w="38100"/>
      </dgm:spPr>
      <dgm:t>
        <a:bodyPr/>
        <a:lstStyle/>
        <a:p>
          <a:r>
            <a:rPr lang="en-US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তথ্য </a:t>
          </a:r>
          <a:r>
            <a:rPr lang="en-US" alt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করা</a:t>
          </a:r>
          <a:endParaRPr lang="en-US" dirty="0">
            <a:solidFill>
              <a:schemeClr val="tx1"/>
            </a:solidFill>
          </a:endParaRPr>
        </a:p>
      </dgm:t>
    </dgm:pt>
    <dgm:pt modelId="{DC33630A-E51D-4733-8027-78DE366A61B6}" type="parTrans" cxnId="{0417BD0B-B13E-4F86-9423-FC2408032110}">
      <dgm:prSet/>
      <dgm:spPr>
        <a:solidFill>
          <a:schemeClr val="accent4">
            <a:lumMod val="60000"/>
            <a:lumOff val="40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37AF24C-1862-4800-9E27-802D0DAAA5F7}" type="sibTrans" cxnId="{0417BD0B-B13E-4F86-9423-FC2408032110}">
      <dgm:prSet/>
      <dgm:spPr/>
      <dgm:t>
        <a:bodyPr/>
        <a:lstStyle/>
        <a:p>
          <a:endParaRPr lang="en-US"/>
        </a:p>
      </dgm:t>
    </dgm:pt>
    <dgm:pt modelId="{753AA9EE-A4A7-4CCC-84D2-06DB806CC234}">
      <dgm:prSet phldrT="[Text]"/>
      <dgm:spPr>
        <a:solidFill>
          <a:schemeClr val="accent4">
            <a:lumMod val="40000"/>
            <a:lumOff val="60000"/>
          </a:schemeClr>
        </a:solidFill>
        <a:ln w="38100"/>
      </dgm:spPr>
      <dgm:t>
        <a:bodyPr/>
        <a:lstStyle/>
        <a:p>
          <a:r>
            <a:rPr lang="en-US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তথ্য </a:t>
          </a:r>
          <a:r>
            <a:rPr lang="en-US" altLang="en-US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উপস্থাপন</a:t>
          </a:r>
          <a:r>
            <a:rPr lang="en-US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করা</a:t>
          </a:r>
          <a:endParaRPr lang="en-US" dirty="0">
            <a:solidFill>
              <a:schemeClr val="tx1"/>
            </a:solidFill>
          </a:endParaRPr>
        </a:p>
      </dgm:t>
    </dgm:pt>
    <dgm:pt modelId="{C91EDC25-0785-4445-ACC4-B698CEB28A95}" type="parTrans" cxnId="{1FFE6417-91CA-44B8-8061-D11279B78224}">
      <dgm:prSet/>
      <dgm:spPr>
        <a:solidFill>
          <a:schemeClr val="accent4">
            <a:lumMod val="60000"/>
            <a:lumOff val="40000"/>
          </a:schemeClr>
        </a:solidFill>
        <a:ln w="3810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C147D676-8D19-431D-8E8F-2759B0C2FB59}" type="sibTrans" cxnId="{1FFE6417-91CA-44B8-8061-D11279B78224}">
      <dgm:prSet/>
      <dgm:spPr/>
      <dgm:t>
        <a:bodyPr/>
        <a:lstStyle/>
        <a:p>
          <a:endParaRPr lang="en-US"/>
        </a:p>
      </dgm:t>
    </dgm:pt>
    <dgm:pt modelId="{27BC7EC3-130F-4FA2-BBE6-B163C3446390}" type="pres">
      <dgm:prSet presAssocID="{430C6283-585C-4FCC-BD8D-C33B555E1EB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103DFF4-D520-4345-8181-13019B3C9E25}" type="pres">
      <dgm:prSet presAssocID="{D737A23C-E391-4599-8FA2-DFB150781B56}" presName="centerShape" presStyleLbl="node0" presStyleIdx="0" presStyleCnt="1"/>
      <dgm:spPr/>
      <dgm:t>
        <a:bodyPr/>
        <a:lstStyle/>
        <a:p>
          <a:endParaRPr lang="en-US"/>
        </a:p>
      </dgm:t>
    </dgm:pt>
    <dgm:pt modelId="{AE73E2D5-4FD5-4CF6-8BA9-8ADB8BE1E297}" type="pres">
      <dgm:prSet presAssocID="{C7F504EE-32CA-44CA-AADF-7DD7EC289C84}" presName="parTrans" presStyleLbl="sibTrans2D1" presStyleIdx="0" presStyleCnt="4"/>
      <dgm:spPr/>
      <dgm:t>
        <a:bodyPr/>
        <a:lstStyle/>
        <a:p>
          <a:endParaRPr lang="en-US"/>
        </a:p>
      </dgm:t>
    </dgm:pt>
    <dgm:pt modelId="{B3C4A70D-7F80-49BB-8950-3BCC5AE13052}" type="pres">
      <dgm:prSet presAssocID="{C7F504EE-32CA-44CA-AADF-7DD7EC289C84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782AC5E-A7C5-4871-B231-5AA00391C188}" type="pres">
      <dgm:prSet presAssocID="{6EF69AC0-32AE-4AA1-9BD5-3ACC5B9D0F1B}" presName="node" presStyleLbl="node1" presStyleIdx="0" presStyleCnt="4" custRadScaleRad="101052" custRadScaleInc="1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4DEAB1-C619-4F00-BAAB-90E4CAE51960}" type="pres">
      <dgm:prSet presAssocID="{1A85611E-9637-4B86-930B-93791DE6F605}" presName="parTrans" presStyleLbl="sibTrans2D1" presStyleIdx="1" presStyleCnt="4"/>
      <dgm:spPr/>
      <dgm:t>
        <a:bodyPr/>
        <a:lstStyle/>
        <a:p>
          <a:endParaRPr lang="en-US"/>
        </a:p>
      </dgm:t>
    </dgm:pt>
    <dgm:pt modelId="{9FD8C5DC-1C16-4204-AE9E-946639B3FE42}" type="pres">
      <dgm:prSet presAssocID="{1A85611E-9637-4B86-930B-93791DE6F605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BB051C78-B11D-4F7D-B0C5-E6131731386E}" type="pres">
      <dgm:prSet presAssocID="{1E72ED10-6FC5-4167-8F37-43E8FEC11F2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050D7D-24C5-45F3-8991-BDAC7E0EA928}" type="pres">
      <dgm:prSet presAssocID="{DC33630A-E51D-4733-8027-78DE366A61B6}" presName="parTrans" presStyleLbl="sibTrans2D1" presStyleIdx="2" presStyleCnt="4"/>
      <dgm:spPr/>
      <dgm:t>
        <a:bodyPr/>
        <a:lstStyle/>
        <a:p>
          <a:endParaRPr lang="en-US"/>
        </a:p>
      </dgm:t>
    </dgm:pt>
    <dgm:pt modelId="{07ADD061-DC89-4611-AD35-C3D6CC8FAD3C}" type="pres">
      <dgm:prSet presAssocID="{DC33630A-E51D-4733-8027-78DE366A61B6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4B89F041-4B17-4B83-BD90-8579A27A3724}" type="pres">
      <dgm:prSet presAssocID="{3EE8C3E3-5DDC-4240-B45B-2DC02C5483C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58166-26E0-414E-B501-83FFE898610A}" type="pres">
      <dgm:prSet presAssocID="{C91EDC25-0785-4445-ACC4-B698CEB28A95}" presName="parTrans" presStyleLbl="sibTrans2D1" presStyleIdx="3" presStyleCnt="4"/>
      <dgm:spPr/>
      <dgm:t>
        <a:bodyPr/>
        <a:lstStyle/>
        <a:p>
          <a:endParaRPr lang="en-US"/>
        </a:p>
      </dgm:t>
    </dgm:pt>
    <dgm:pt modelId="{1BA0C77F-5155-4F34-817B-9A418327A702}" type="pres">
      <dgm:prSet presAssocID="{C91EDC25-0785-4445-ACC4-B698CEB28A95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AFE1EB53-4F34-438E-8DAB-FA69FAAB8F1B}" type="pres">
      <dgm:prSet presAssocID="{753AA9EE-A4A7-4CCC-84D2-06DB806CC23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913329-2528-4423-BD25-0F3009B930A6}" type="presOf" srcId="{C91EDC25-0785-4445-ACC4-B698CEB28A95}" destId="{1BA0C77F-5155-4F34-817B-9A418327A702}" srcOrd="1" destOrd="0" presId="urn:microsoft.com/office/officeart/2005/8/layout/radial5"/>
    <dgm:cxn modelId="{0269BEA0-7CB3-4075-9BCF-A0334391AB9F}" type="presOf" srcId="{D737A23C-E391-4599-8FA2-DFB150781B56}" destId="{2103DFF4-D520-4345-8181-13019B3C9E25}" srcOrd="0" destOrd="0" presId="urn:microsoft.com/office/officeart/2005/8/layout/radial5"/>
    <dgm:cxn modelId="{CDEB240E-973C-4387-807D-D5FF0EDA1854}" type="presOf" srcId="{753AA9EE-A4A7-4CCC-84D2-06DB806CC234}" destId="{AFE1EB53-4F34-438E-8DAB-FA69FAAB8F1B}" srcOrd="0" destOrd="0" presId="urn:microsoft.com/office/officeart/2005/8/layout/radial5"/>
    <dgm:cxn modelId="{0DFFBED4-96F7-4208-919E-D448A73A66CC}" type="presOf" srcId="{430C6283-585C-4FCC-BD8D-C33B555E1EB8}" destId="{27BC7EC3-130F-4FA2-BBE6-B163C3446390}" srcOrd="0" destOrd="0" presId="urn:microsoft.com/office/officeart/2005/8/layout/radial5"/>
    <dgm:cxn modelId="{749DAAEA-7987-4666-A9DD-9486D4126681}" srcId="{D737A23C-E391-4599-8FA2-DFB150781B56}" destId="{1E72ED10-6FC5-4167-8F37-43E8FEC11F23}" srcOrd="1" destOrd="0" parTransId="{1A85611E-9637-4B86-930B-93791DE6F605}" sibTransId="{4566CEC6-E5D9-4D10-B87C-41754ADED6B7}"/>
    <dgm:cxn modelId="{A868BE2E-1BEA-4ED6-AB62-6F6E3C38C052}" srcId="{430C6283-585C-4FCC-BD8D-C33B555E1EB8}" destId="{D737A23C-E391-4599-8FA2-DFB150781B56}" srcOrd="0" destOrd="0" parTransId="{252C46F0-9C09-41BB-AA30-1D058EF99CEC}" sibTransId="{634C6A2C-CF60-4FCC-AD8F-397C1EDDBDF3}"/>
    <dgm:cxn modelId="{C84E5D28-232C-4D3E-A9F5-9D77EBB32509}" type="presOf" srcId="{DC33630A-E51D-4733-8027-78DE366A61B6}" destId="{07ADD061-DC89-4611-AD35-C3D6CC8FAD3C}" srcOrd="1" destOrd="0" presId="urn:microsoft.com/office/officeart/2005/8/layout/radial5"/>
    <dgm:cxn modelId="{56FBE04C-F249-41FC-894A-A26D469098A1}" type="presOf" srcId="{1A85611E-9637-4B86-930B-93791DE6F605}" destId="{4D4DEAB1-C619-4F00-BAAB-90E4CAE51960}" srcOrd="0" destOrd="0" presId="urn:microsoft.com/office/officeart/2005/8/layout/radial5"/>
    <dgm:cxn modelId="{DE6E50C1-6706-4FC8-8595-3735254234DB}" type="presOf" srcId="{C91EDC25-0785-4445-ACC4-B698CEB28A95}" destId="{89E58166-26E0-414E-B501-83FFE898610A}" srcOrd="0" destOrd="0" presId="urn:microsoft.com/office/officeart/2005/8/layout/radial5"/>
    <dgm:cxn modelId="{017047CE-0432-489D-A78A-93836FD9371B}" type="presOf" srcId="{C7F504EE-32CA-44CA-AADF-7DD7EC289C84}" destId="{B3C4A70D-7F80-49BB-8950-3BCC5AE13052}" srcOrd="1" destOrd="0" presId="urn:microsoft.com/office/officeart/2005/8/layout/radial5"/>
    <dgm:cxn modelId="{51312BB6-1391-4E19-933D-B8F756DADA62}" type="presOf" srcId="{6EF69AC0-32AE-4AA1-9BD5-3ACC5B9D0F1B}" destId="{6782AC5E-A7C5-4871-B231-5AA00391C188}" srcOrd="0" destOrd="0" presId="urn:microsoft.com/office/officeart/2005/8/layout/radial5"/>
    <dgm:cxn modelId="{00C84C72-E247-4E04-A20F-9C025CFAC50A}" type="presOf" srcId="{DC33630A-E51D-4733-8027-78DE366A61B6}" destId="{47050D7D-24C5-45F3-8991-BDAC7E0EA928}" srcOrd="0" destOrd="0" presId="urn:microsoft.com/office/officeart/2005/8/layout/radial5"/>
    <dgm:cxn modelId="{1FFE6417-91CA-44B8-8061-D11279B78224}" srcId="{D737A23C-E391-4599-8FA2-DFB150781B56}" destId="{753AA9EE-A4A7-4CCC-84D2-06DB806CC234}" srcOrd="3" destOrd="0" parTransId="{C91EDC25-0785-4445-ACC4-B698CEB28A95}" sibTransId="{C147D676-8D19-431D-8E8F-2759B0C2FB59}"/>
    <dgm:cxn modelId="{6494F934-E5F7-4870-9AF7-529052F3E7AB}" srcId="{D737A23C-E391-4599-8FA2-DFB150781B56}" destId="{6EF69AC0-32AE-4AA1-9BD5-3ACC5B9D0F1B}" srcOrd="0" destOrd="0" parTransId="{C7F504EE-32CA-44CA-AADF-7DD7EC289C84}" sibTransId="{30D8CF75-9C90-4D64-948F-57DD48CFEF04}"/>
    <dgm:cxn modelId="{2259F767-D2A3-44F5-BDC6-6587AAB1BAB6}" type="presOf" srcId="{1A85611E-9637-4B86-930B-93791DE6F605}" destId="{9FD8C5DC-1C16-4204-AE9E-946639B3FE42}" srcOrd="1" destOrd="0" presId="urn:microsoft.com/office/officeart/2005/8/layout/radial5"/>
    <dgm:cxn modelId="{D6ADB933-4D87-4BEE-9D52-098694FD78B0}" type="presOf" srcId="{C7F504EE-32CA-44CA-AADF-7DD7EC289C84}" destId="{AE73E2D5-4FD5-4CF6-8BA9-8ADB8BE1E297}" srcOrd="0" destOrd="0" presId="urn:microsoft.com/office/officeart/2005/8/layout/radial5"/>
    <dgm:cxn modelId="{0417BD0B-B13E-4F86-9423-FC2408032110}" srcId="{D737A23C-E391-4599-8FA2-DFB150781B56}" destId="{3EE8C3E3-5DDC-4240-B45B-2DC02C5483C5}" srcOrd="2" destOrd="0" parTransId="{DC33630A-E51D-4733-8027-78DE366A61B6}" sibTransId="{437AF24C-1862-4800-9E27-802D0DAAA5F7}"/>
    <dgm:cxn modelId="{CDE90AFE-D2AC-4794-BEE2-39763E4D62A0}" type="presOf" srcId="{1E72ED10-6FC5-4167-8F37-43E8FEC11F23}" destId="{BB051C78-B11D-4F7D-B0C5-E6131731386E}" srcOrd="0" destOrd="0" presId="urn:microsoft.com/office/officeart/2005/8/layout/radial5"/>
    <dgm:cxn modelId="{D0048F7F-D419-4EFA-89BA-9AED118065A8}" type="presOf" srcId="{3EE8C3E3-5DDC-4240-B45B-2DC02C5483C5}" destId="{4B89F041-4B17-4B83-BD90-8579A27A3724}" srcOrd="0" destOrd="0" presId="urn:microsoft.com/office/officeart/2005/8/layout/radial5"/>
    <dgm:cxn modelId="{CBDCC1D4-5745-4DA8-BBF5-946BA7355A7B}" type="presParOf" srcId="{27BC7EC3-130F-4FA2-BBE6-B163C3446390}" destId="{2103DFF4-D520-4345-8181-13019B3C9E25}" srcOrd="0" destOrd="0" presId="urn:microsoft.com/office/officeart/2005/8/layout/radial5"/>
    <dgm:cxn modelId="{8C0907AC-2390-400E-A1C4-6CD90AFA3232}" type="presParOf" srcId="{27BC7EC3-130F-4FA2-BBE6-B163C3446390}" destId="{AE73E2D5-4FD5-4CF6-8BA9-8ADB8BE1E297}" srcOrd="1" destOrd="0" presId="urn:microsoft.com/office/officeart/2005/8/layout/radial5"/>
    <dgm:cxn modelId="{CAE2BAA3-AC60-45D8-8B25-EC04FB880D9E}" type="presParOf" srcId="{AE73E2D5-4FD5-4CF6-8BA9-8ADB8BE1E297}" destId="{B3C4A70D-7F80-49BB-8950-3BCC5AE13052}" srcOrd="0" destOrd="0" presId="urn:microsoft.com/office/officeart/2005/8/layout/radial5"/>
    <dgm:cxn modelId="{4F8F012D-3D94-443E-919F-9FAC8984E87A}" type="presParOf" srcId="{27BC7EC3-130F-4FA2-BBE6-B163C3446390}" destId="{6782AC5E-A7C5-4871-B231-5AA00391C188}" srcOrd="2" destOrd="0" presId="urn:microsoft.com/office/officeart/2005/8/layout/radial5"/>
    <dgm:cxn modelId="{50EFA14C-E360-4C66-AF40-E38DB9EB61E4}" type="presParOf" srcId="{27BC7EC3-130F-4FA2-BBE6-B163C3446390}" destId="{4D4DEAB1-C619-4F00-BAAB-90E4CAE51960}" srcOrd="3" destOrd="0" presId="urn:microsoft.com/office/officeart/2005/8/layout/radial5"/>
    <dgm:cxn modelId="{B9241A38-CE77-485C-8894-FFC97E0989D8}" type="presParOf" srcId="{4D4DEAB1-C619-4F00-BAAB-90E4CAE51960}" destId="{9FD8C5DC-1C16-4204-AE9E-946639B3FE42}" srcOrd="0" destOrd="0" presId="urn:microsoft.com/office/officeart/2005/8/layout/radial5"/>
    <dgm:cxn modelId="{49271E6C-5CC0-441D-8FD3-346D541FC3AF}" type="presParOf" srcId="{27BC7EC3-130F-4FA2-BBE6-B163C3446390}" destId="{BB051C78-B11D-4F7D-B0C5-E6131731386E}" srcOrd="4" destOrd="0" presId="urn:microsoft.com/office/officeart/2005/8/layout/radial5"/>
    <dgm:cxn modelId="{A8163D81-3213-46A3-9BE0-359282C322D6}" type="presParOf" srcId="{27BC7EC3-130F-4FA2-BBE6-B163C3446390}" destId="{47050D7D-24C5-45F3-8991-BDAC7E0EA928}" srcOrd="5" destOrd="0" presId="urn:microsoft.com/office/officeart/2005/8/layout/radial5"/>
    <dgm:cxn modelId="{C6578044-7317-4FA5-94F8-96A19D116452}" type="presParOf" srcId="{47050D7D-24C5-45F3-8991-BDAC7E0EA928}" destId="{07ADD061-DC89-4611-AD35-C3D6CC8FAD3C}" srcOrd="0" destOrd="0" presId="urn:microsoft.com/office/officeart/2005/8/layout/radial5"/>
    <dgm:cxn modelId="{C4D2B7AF-A309-48AC-B07F-8CCAC495E5F3}" type="presParOf" srcId="{27BC7EC3-130F-4FA2-BBE6-B163C3446390}" destId="{4B89F041-4B17-4B83-BD90-8579A27A3724}" srcOrd="6" destOrd="0" presId="urn:microsoft.com/office/officeart/2005/8/layout/radial5"/>
    <dgm:cxn modelId="{3DF83CB7-16A4-4E4B-A26C-5F7DA365F963}" type="presParOf" srcId="{27BC7EC3-130F-4FA2-BBE6-B163C3446390}" destId="{89E58166-26E0-414E-B501-83FFE898610A}" srcOrd="7" destOrd="0" presId="urn:microsoft.com/office/officeart/2005/8/layout/radial5"/>
    <dgm:cxn modelId="{B935B4DA-0FC6-4965-BF08-32D6A118DF91}" type="presParOf" srcId="{89E58166-26E0-414E-B501-83FFE898610A}" destId="{1BA0C77F-5155-4F34-817B-9A418327A702}" srcOrd="0" destOrd="0" presId="urn:microsoft.com/office/officeart/2005/8/layout/radial5"/>
    <dgm:cxn modelId="{BF1BDB72-8AE6-43C6-89A3-A9376A9DCE19}" type="presParOf" srcId="{27BC7EC3-130F-4FA2-BBE6-B163C3446390}" destId="{AFE1EB53-4F34-438E-8DAB-FA69FAAB8F1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C3E37C-CCDF-48AF-8CE8-1F879B811507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645AEF-1C83-4947-B2C2-30E7DBA0171F}">
      <dgm:prSet phldrT="[Text]"/>
      <dgm:spPr/>
      <dgm:t>
        <a:bodyPr/>
        <a:lstStyle/>
        <a:p>
          <a:r>
            <a:rPr lang="en-US" dirty="0" smtClean="0">
              <a:latin typeface="Nikosh" pitchFamily="2" charset="0"/>
              <a:cs typeface="Nikosh" pitchFamily="2" charset="0"/>
            </a:rPr>
            <a:t>গবেষণা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0930E7CF-7C47-4A93-AFE7-E4BE516ABA11}" type="parTrans" cxnId="{03F5F7E2-41DF-4234-B326-053F62FC3CC2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BF1C0071-DB10-4E05-9CD1-A6EE334DD313}" type="sibTrans" cxnId="{03F5F7E2-41DF-4234-B326-053F62FC3CC2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D015A707-A634-42BD-8C4E-EED1F9968826}">
      <dgm:prSet phldrT="[Text]"/>
      <dgm:spPr/>
      <dgm:t>
        <a:bodyPr/>
        <a:lstStyle/>
        <a:p>
          <a:r>
            <a:rPr lang="en-US" dirty="0" smtClean="0">
              <a:latin typeface="Nikosh" pitchFamily="2" charset="0"/>
              <a:cs typeface="Nikosh" pitchFamily="2" charset="0"/>
            </a:rPr>
            <a:t>তাত্ত্বিক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FC43D834-EFCA-47B7-AE7B-D0B0E1E222DF}" type="parTrans" cxnId="{802BD529-2A6A-4A6A-BF97-B6BC9AEF2490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1C8F1329-9898-4C4D-B0C6-B56AADE9476F}" type="sibTrans" cxnId="{802BD529-2A6A-4A6A-BF97-B6BC9AEF2490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C84B8244-952A-40C7-A9FB-4AF0240BC1C0}">
      <dgm:prSet phldrT="[Text]"/>
      <dgm:spPr/>
      <dgm:t>
        <a:bodyPr/>
        <a:lstStyle/>
        <a:p>
          <a:r>
            <a:rPr lang="en-US" dirty="0" smtClean="0">
              <a:latin typeface="Nikosh" pitchFamily="2" charset="0"/>
              <a:cs typeface="Nikosh" pitchFamily="2" charset="0"/>
            </a:rPr>
            <a:t>ব্যবহারিক</a:t>
          </a:r>
          <a:endParaRPr lang="en-US" dirty="0">
            <a:latin typeface="Nikosh" pitchFamily="2" charset="0"/>
            <a:cs typeface="Nikosh" pitchFamily="2" charset="0"/>
          </a:endParaRPr>
        </a:p>
      </dgm:t>
    </dgm:pt>
    <dgm:pt modelId="{1D78269D-3DC7-48CA-8F0E-E193A87DAFEA}" type="parTrans" cxnId="{6C95B69F-03F3-4485-8F59-1539AF68B34C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A90C5A26-4170-4524-9F6B-29A4C1FFEA85}" type="sibTrans" cxnId="{6C95B69F-03F3-4485-8F59-1539AF68B34C}">
      <dgm:prSet/>
      <dgm:spPr/>
      <dgm:t>
        <a:bodyPr/>
        <a:lstStyle/>
        <a:p>
          <a:endParaRPr lang="en-US">
            <a:latin typeface="Nikosh" pitchFamily="2" charset="0"/>
            <a:cs typeface="Nikosh" pitchFamily="2" charset="0"/>
          </a:endParaRPr>
        </a:p>
      </dgm:t>
    </dgm:pt>
    <dgm:pt modelId="{3BC6A353-4DB4-4E1B-9332-92408A492CF6}" type="pres">
      <dgm:prSet presAssocID="{E9C3E37C-CCDF-48AF-8CE8-1F879B81150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52E88E-4E63-4CD7-A395-DD8A674AFED5}" type="pres">
      <dgm:prSet presAssocID="{57645AEF-1C83-4947-B2C2-30E7DBA0171F}" presName="root1" presStyleCnt="0"/>
      <dgm:spPr/>
    </dgm:pt>
    <dgm:pt modelId="{7C0BF4AD-F619-456C-BA3E-2D967963A437}" type="pres">
      <dgm:prSet presAssocID="{57645AEF-1C83-4947-B2C2-30E7DBA0171F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557B3F4-64F7-499F-8306-D44DA1E95DFB}" type="pres">
      <dgm:prSet presAssocID="{57645AEF-1C83-4947-B2C2-30E7DBA0171F}" presName="level2hierChild" presStyleCnt="0"/>
      <dgm:spPr/>
    </dgm:pt>
    <dgm:pt modelId="{1256F30A-359C-4FF1-94AC-43DC0F3822B4}" type="pres">
      <dgm:prSet presAssocID="{FC43D834-EFCA-47B7-AE7B-D0B0E1E222DF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E687954-BDA5-4C26-946C-3CC398155288}" type="pres">
      <dgm:prSet presAssocID="{FC43D834-EFCA-47B7-AE7B-D0B0E1E222DF}" presName="connTx" presStyleLbl="parChTrans1D2" presStyleIdx="0" presStyleCnt="2"/>
      <dgm:spPr/>
      <dgm:t>
        <a:bodyPr/>
        <a:lstStyle/>
        <a:p>
          <a:endParaRPr lang="en-US"/>
        </a:p>
      </dgm:t>
    </dgm:pt>
    <dgm:pt modelId="{BF90C809-D591-43C8-9A19-EDB1C6776733}" type="pres">
      <dgm:prSet presAssocID="{D015A707-A634-42BD-8C4E-EED1F9968826}" presName="root2" presStyleCnt="0"/>
      <dgm:spPr/>
    </dgm:pt>
    <dgm:pt modelId="{83DBC5B0-04F7-4EA6-8D65-04A94A85DF95}" type="pres">
      <dgm:prSet presAssocID="{D015A707-A634-42BD-8C4E-EED1F996882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F754E0-6558-48E6-932B-593903B50A18}" type="pres">
      <dgm:prSet presAssocID="{D015A707-A634-42BD-8C4E-EED1F9968826}" presName="level3hierChild" presStyleCnt="0"/>
      <dgm:spPr/>
    </dgm:pt>
    <dgm:pt modelId="{7BA48B21-D6EC-459F-8453-F01CB38BFC3D}" type="pres">
      <dgm:prSet presAssocID="{1D78269D-3DC7-48CA-8F0E-E193A87DAFEA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6FD0B28-8409-4F39-A8D9-9DED30C0E746}" type="pres">
      <dgm:prSet presAssocID="{1D78269D-3DC7-48CA-8F0E-E193A87DAFEA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B9FB8FA-9438-412D-81A4-386C4809448F}" type="pres">
      <dgm:prSet presAssocID="{C84B8244-952A-40C7-A9FB-4AF0240BC1C0}" presName="root2" presStyleCnt="0"/>
      <dgm:spPr/>
    </dgm:pt>
    <dgm:pt modelId="{77BF2EDD-1FA9-48FA-B5CA-F28B6FE3C0B2}" type="pres">
      <dgm:prSet presAssocID="{C84B8244-952A-40C7-A9FB-4AF0240BC1C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07FE0C-552A-474B-B8FD-C7319B9223A6}" type="pres">
      <dgm:prSet presAssocID="{C84B8244-952A-40C7-A9FB-4AF0240BC1C0}" presName="level3hierChild" presStyleCnt="0"/>
      <dgm:spPr/>
    </dgm:pt>
  </dgm:ptLst>
  <dgm:cxnLst>
    <dgm:cxn modelId="{6C95B69F-03F3-4485-8F59-1539AF68B34C}" srcId="{57645AEF-1C83-4947-B2C2-30E7DBA0171F}" destId="{C84B8244-952A-40C7-A9FB-4AF0240BC1C0}" srcOrd="1" destOrd="0" parTransId="{1D78269D-3DC7-48CA-8F0E-E193A87DAFEA}" sibTransId="{A90C5A26-4170-4524-9F6B-29A4C1FFEA85}"/>
    <dgm:cxn modelId="{6629D0A5-761E-40E5-85DC-ABE2EBCAC0A1}" type="presOf" srcId="{57645AEF-1C83-4947-B2C2-30E7DBA0171F}" destId="{7C0BF4AD-F619-456C-BA3E-2D967963A437}" srcOrd="0" destOrd="0" presId="urn:microsoft.com/office/officeart/2005/8/layout/hierarchy2"/>
    <dgm:cxn modelId="{03F5F7E2-41DF-4234-B326-053F62FC3CC2}" srcId="{E9C3E37C-CCDF-48AF-8CE8-1F879B811507}" destId="{57645AEF-1C83-4947-B2C2-30E7DBA0171F}" srcOrd="0" destOrd="0" parTransId="{0930E7CF-7C47-4A93-AFE7-E4BE516ABA11}" sibTransId="{BF1C0071-DB10-4E05-9CD1-A6EE334DD313}"/>
    <dgm:cxn modelId="{54063724-3333-4165-930A-4E4310FF6ABA}" type="presOf" srcId="{1D78269D-3DC7-48CA-8F0E-E193A87DAFEA}" destId="{86FD0B28-8409-4F39-A8D9-9DED30C0E746}" srcOrd="1" destOrd="0" presId="urn:microsoft.com/office/officeart/2005/8/layout/hierarchy2"/>
    <dgm:cxn modelId="{802BD529-2A6A-4A6A-BF97-B6BC9AEF2490}" srcId="{57645AEF-1C83-4947-B2C2-30E7DBA0171F}" destId="{D015A707-A634-42BD-8C4E-EED1F9968826}" srcOrd="0" destOrd="0" parTransId="{FC43D834-EFCA-47B7-AE7B-D0B0E1E222DF}" sibTransId="{1C8F1329-9898-4C4D-B0C6-B56AADE9476F}"/>
    <dgm:cxn modelId="{80FEE75F-F6B3-4DF2-AA67-3B03C52F9FF4}" type="presOf" srcId="{FC43D834-EFCA-47B7-AE7B-D0B0E1E222DF}" destId="{1256F30A-359C-4FF1-94AC-43DC0F3822B4}" srcOrd="0" destOrd="0" presId="urn:microsoft.com/office/officeart/2005/8/layout/hierarchy2"/>
    <dgm:cxn modelId="{DF720C77-76D4-440E-8266-4EAA162EED99}" type="presOf" srcId="{C84B8244-952A-40C7-A9FB-4AF0240BC1C0}" destId="{77BF2EDD-1FA9-48FA-B5CA-F28B6FE3C0B2}" srcOrd="0" destOrd="0" presId="urn:microsoft.com/office/officeart/2005/8/layout/hierarchy2"/>
    <dgm:cxn modelId="{F5DD658C-81A7-4371-B08B-AD04AC2F109B}" type="presOf" srcId="{1D78269D-3DC7-48CA-8F0E-E193A87DAFEA}" destId="{7BA48B21-D6EC-459F-8453-F01CB38BFC3D}" srcOrd="0" destOrd="0" presId="urn:microsoft.com/office/officeart/2005/8/layout/hierarchy2"/>
    <dgm:cxn modelId="{CDE0F9BF-2617-4DA4-A31A-5D0D04870305}" type="presOf" srcId="{E9C3E37C-CCDF-48AF-8CE8-1F879B811507}" destId="{3BC6A353-4DB4-4E1B-9332-92408A492CF6}" srcOrd="0" destOrd="0" presId="urn:microsoft.com/office/officeart/2005/8/layout/hierarchy2"/>
    <dgm:cxn modelId="{30239D21-A86A-495A-928B-600F2E970F7F}" type="presOf" srcId="{D015A707-A634-42BD-8C4E-EED1F9968826}" destId="{83DBC5B0-04F7-4EA6-8D65-04A94A85DF95}" srcOrd="0" destOrd="0" presId="urn:microsoft.com/office/officeart/2005/8/layout/hierarchy2"/>
    <dgm:cxn modelId="{CF2F3A4B-870D-44EE-BEB9-5666262A8658}" type="presOf" srcId="{FC43D834-EFCA-47B7-AE7B-D0B0E1E222DF}" destId="{5E687954-BDA5-4C26-946C-3CC398155288}" srcOrd="1" destOrd="0" presId="urn:microsoft.com/office/officeart/2005/8/layout/hierarchy2"/>
    <dgm:cxn modelId="{CB366DA9-0520-4C40-BB60-678E6A243490}" type="presParOf" srcId="{3BC6A353-4DB4-4E1B-9332-92408A492CF6}" destId="{A152E88E-4E63-4CD7-A395-DD8A674AFED5}" srcOrd="0" destOrd="0" presId="urn:microsoft.com/office/officeart/2005/8/layout/hierarchy2"/>
    <dgm:cxn modelId="{C62E9EAA-2A22-464C-A142-27999994697D}" type="presParOf" srcId="{A152E88E-4E63-4CD7-A395-DD8A674AFED5}" destId="{7C0BF4AD-F619-456C-BA3E-2D967963A437}" srcOrd="0" destOrd="0" presId="urn:microsoft.com/office/officeart/2005/8/layout/hierarchy2"/>
    <dgm:cxn modelId="{95B919BF-C1B7-44DE-814A-89089E05EA36}" type="presParOf" srcId="{A152E88E-4E63-4CD7-A395-DD8A674AFED5}" destId="{C557B3F4-64F7-499F-8306-D44DA1E95DFB}" srcOrd="1" destOrd="0" presId="urn:microsoft.com/office/officeart/2005/8/layout/hierarchy2"/>
    <dgm:cxn modelId="{ABA0623F-6B87-4D80-BBDB-3C30391D15D7}" type="presParOf" srcId="{C557B3F4-64F7-499F-8306-D44DA1E95DFB}" destId="{1256F30A-359C-4FF1-94AC-43DC0F3822B4}" srcOrd="0" destOrd="0" presId="urn:microsoft.com/office/officeart/2005/8/layout/hierarchy2"/>
    <dgm:cxn modelId="{E3DB3811-B407-4116-B05D-3C02D4F3F2E1}" type="presParOf" srcId="{1256F30A-359C-4FF1-94AC-43DC0F3822B4}" destId="{5E687954-BDA5-4C26-946C-3CC398155288}" srcOrd="0" destOrd="0" presId="urn:microsoft.com/office/officeart/2005/8/layout/hierarchy2"/>
    <dgm:cxn modelId="{C1239729-DCF0-4D94-893E-BA4BC452303E}" type="presParOf" srcId="{C557B3F4-64F7-499F-8306-D44DA1E95DFB}" destId="{BF90C809-D591-43C8-9A19-EDB1C6776733}" srcOrd="1" destOrd="0" presId="urn:microsoft.com/office/officeart/2005/8/layout/hierarchy2"/>
    <dgm:cxn modelId="{50B8713A-D7BE-4992-9713-C43BFDC936A5}" type="presParOf" srcId="{BF90C809-D591-43C8-9A19-EDB1C6776733}" destId="{83DBC5B0-04F7-4EA6-8D65-04A94A85DF95}" srcOrd="0" destOrd="0" presId="urn:microsoft.com/office/officeart/2005/8/layout/hierarchy2"/>
    <dgm:cxn modelId="{51113EA7-755A-45EB-A937-0F208A765A8F}" type="presParOf" srcId="{BF90C809-D591-43C8-9A19-EDB1C6776733}" destId="{1EF754E0-6558-48E6-932B-593903B50A18}" srcOrd="1" destOrd="0" presId="urn:microsoft.com/office/officeart/2005/8/layout/hierarchy2"/>
    <dgm:cxn modelId="{DE6ADC21-E751-46A9-9FDD-86497C8FD062}" type="presParOf" srcId="{C557B3F4-64F7-499F-8306-D44DA1E95DFB}" destId="{7BA48B21-D6EC-459F-8453-F01CB38BFC3D}" srcOrd="2" destOrd="0" presId="urn:microsoft.com/office/officeart/2005/8/layout/hierarchy2"/>
    <dgm:cxn modelId="{D1CF7424-656E-4894-A937-2E8ECEBBF2DB}" type="presParOf" srcId="{7BA48B21-D6EC-459F-8453-F01CB38BFC3D}" destId="{86FD0B28-8409-4F39-A8D9-9DED30C0E746}" srcOrd="0" destOrd="0" presId="urn:microsoft.com/office/officeart/2005/8/layout/hierarchy2"/>
    <dgm:cxn modelId="{EFD7CC11-3A60-4898-BCEC-137892610FAB}" type="presParOf" srcId="{C557B3F4-64F7-499F-8306-D44DA1E95DFB}" destId="{7B9FB8FA-9438-412D-81A4-386C4809448F}" srcOrd="3" destOrd="0" presId="urn:microsoft.com/office/officeart/2005/8/layout/hierarchy2"/>
    <dgm:cxn modelId="{0F7077E9-672E-437F-B681-564DFA7C6E13}" type="presParOf" srcId="{7B9FB8FA-9438-412D-81A4-386C4809448F}" destId="{77BF2EDD-1FA9-48FA-B5CA-F28B6FE3C0B2}" srcOrd="0" destOrd="0" presId="urn:microsoft.com/office/officeart/2005/8/layout/hierarchy2"/>
    <dgm:cxn modelId="{94C1809F-D0E7-4856-A47D-F3732C68D37A}" type="presParOf" srcId="{7B9FB8FA-9438-412D-81A4-386C4809448F}" destId="{7507FE0C-552A-474B-B8FD-C7319B9223A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3DFF4-D520-4345-8181-13019B3C9E25}">
      <dsp:nvSpPr>
        <dsp:cNvPr id="0" name=""/>
        <dsp:cNvSpPr/>
      </dsp:nvSpPr>
      <dsp:spPr>
        <a:xfrm>
          <a:off x="4907253" y="2095295"/>
          <a:ext cx="1493572" cy="1493572"/>
        </a:xfrm>
        <a:prstGeom prst="ellipse">
          <a:avLst/>
        </a:prstGeom>
        <a:solidFill>
          <a:srgbClr val="FFFF00"/>
        </a:solidFill>
        <a:ln w="381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000" b="1" kern="1200" dirty="0" smtClean="0">
              <a:solidFill>
                <a:schemeClr val="tx1"/>
              </a:solidFill>
              <a:effectLst/>
              <a:latin typeface="NikoshBAN" pitchFamily="2" charset="0"/>
              <a:cs typeface="NikoshBAN" pitchFamily="2" charset="0"/>
            </a:rPr>
            <a:t>গবেষণায় তথ্য ব্যবহারের ক্ষেত্র সমূহ </a:t>
          </a:r>
          <a:endParaRPr lang="en-US" sz="2000" kern="1200" dirty="0">
            <a:solidFill>
              <a:schemeClr val="tx1"/>
            </a:solidFill>
            <a:effectLst/>
          </a:endParaRPr>
        </a:p>
      </dsp:txBody>
      <dsp:txXfrm>
        <a:off x="5125982" y="2314024"/>
        <a:ext cx="1056114" cy="1056114"/>
      </dsp:txXfrm>
    </dsp:sp>
    <dsp:sp modelId="{AE73E2D5-4FD5-4CF6-8BA9-8ADB8BE1E297}">
      <dsp:nvSpPr>
        <dsp:cNvPr id="0" name=""/>
        <dsp:cNvSpPr/>
      </dsp:nvSpPr>
      <dsp:spPr>
        <a:xfrm rot="16235882">
          <a:off x="5505394" y="1549553"/>
          <a:ext cx="318973" cy="507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552741" y="1698959"/>
        <a:ext cx="223281" cy="304688"/>
      </dsp:txXfrm>
    </dsp:sp>
    <dsp:sp modelId="{6782AC5E-A7C5-4871-B231-5AA00391C188}">
      <dsp:nvSpPr>
        <dsp:cNvPr id="0" name=""/>
        <dsp:cNvSpPr/>
      </dsp:nvSpPr>
      <dsp:spPr>
        <a:xfrm>
          <a:off x="4929124" y="0"/>
          <a:ext cx="1493572" cy="149357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তথ্য </a:t>
          </a:r>
          <a:r>
            <a:rPr lang="en-US" altLang="en-US" sz="2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সংগ্রহ</a:t>
          </a:r>
          <a:r>
            <a:rPr lang="en-US" alt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করা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147853" y="218729"/>
        <a:ext cx="1056114" cy="1056114"/>
      </dsp:txXfrm>
    </dsp:sp>
    <dsp:sp modelId="{4D4DEAB1-C619-4F00-BAAB-90E4CAE51960}">
      <dsp:nvSpPr>
        <dsp:cNvPr id="0" name=""/>
        <dsp:cNvSpPr/>
      </dsp:nvSpPr>
      <dsp:spPr>
        <a:xfrm>
          <a:off x="6532228" y="2588174"/>
          <a:ext cx="316559" cy="507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532228" y="2689737"/>
        <a:ext cx="221591" cy="304688"/>
      </dsp:txXfrm>
    </dsp:sp>
    <dsp:sp modelId="{BB051C78-B11D-4F7D-B0C5-E6131731386E}">
      <dsp:nvSpPr>
        <dsp:cNvPr id="0" name=""/>
        <dsp:cNvSpPr/>
      </dsp:nvSpPr>
      <dsp:spPr>
        <a:xfrm>
          <a:off x="6998108" y="2095295"/>
          <a:ext cx="1493572" cy="149357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তথ্য </a:t>
          </a:r>
          <a:r>
            <a:rPr lang="en-US" altLang="en-US" sz="2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প্রক্রিয়া</a:t>
          </a:r>
          <a:r>
            <a:rPr lang="en-US" alt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করা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7216837" y="2314024"/>
        <a:ext cx="1056114" cy="1056114"/>
      </dsp:txXfrm>
    </dsp:sp>
    <dsp:sp modelId="{47050D7D-24C5-45F3-8991-BDAC7E0EA928}">
      <dsp:nvSpPr>
        <dsp:cNvPr id="0" name=""/>
        <dsp:cNvSpPr/>
      </dsp:nvSpPr>
      <dsp:spPr>
        <a:xfrm rot="5400000">
          <a:off x="5495760" y="3624642"/>
          <a:ext cx="316559" cy="507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543244" y="3678721"/>
        <a:ext cx="221591" cy="304688"/>
      </dsp:txXfrm>
    </dsp:sp>
    <dsp:sp modelId="{4B89F041-4B17-4B83-BD90-8579A27A3724}">
      <dsp:nvSpPr>
        <dsp:cNvPr id="0" name=""/>
        <dsp:cNvSpPr/>
      </dsp:nvSpPr>
      <dsp:spPr>
        <a:xfrm>
          <a:off x="4907253" y="4186149"/>
          <a:ext cx="1493572" cy="149357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তথ্য </a:t>
          </a:r>
          <a:r>
            <a:rPr lang="en-US" altLang="en-US" sz="2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বিশ্লেষণ</a:t>
          </a:r>
          <a:r>
            <a:rPr lang="en-US" alt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করা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125982" y="4404878"/>
        <a:ext cx="1056114" cy="1056114"/>
      </dsp:txXfrm>
    </dsp:sp>
    <dsp:sp modelId="{89E58166-26E0-414E-B501-83FFE898610A}">
      <dsp:nvSpPr>
        <dsp:cNvPr id="0" name=""/>
        <dsp:cNvSpPr/>
      </dsp:nvSpPr>
      <dsp:spPr>
        <a:xfrm rot="10800000">
          <a:off x="4459292" y="2588174"/>
          <a:ext cx="316559" cy="50781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 w="38100"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554260" y="2689737"/>
        <a:ext cx="221591" cy="304688"/>
      </dsp:txXfrm>
    </dsp:sp>
    <dsp:sp modelId="{AFE1EB53-4F34-438E-8DAB-FA69FAAB8F1B}">
      <dsp:nvSpPr>
        <dsp:cNvPr id="0" name=""/>
        <dsp:cNvSpPr/>
      </dsp:nvSpPr>
      <dsp:spPr>
        <a:xfrm>
          <a:off x="2816399" y="2095295"/>
          <a:ext cx="1493572" cy="149357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তথ্য </a:t>
          </a:r>
          <a:r>
            <a:rPr lang="en-US" altLang="en-US" sz="2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উপস্থাপন</a:t>
          </a:r>
          <a:r>
            <a:rPr lang="en-US" altLang="en-US" sz="2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rPr>
            <a:t> করা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3035128" y="2314024"/>
        <a:ext cx="1056114" cy="10561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BF4AD-F619-456C-BA3E-2D967963A437}">
      <dsp:nvSpPr>
        <dsp:cNvPr id="0" name=""/>
        <dsp:cNvSpPr/>
      </dsp:nvSpPr>
      <dsp:spPr>
        <a:xfrm>
          <a:off x="0" y="1397000"/>
          <a:ext cx="2539999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Nikosh" pitchFamily="2" charset="0"/>
              <a:cs typeface="Nikosh" pitchFamily="2" charset="0"/>
            </a:rPr>
            <a:t>গবেষণা</a:t>
          </a:r>
          <a:endParaRPr lang="en-US" sz="6500" kern="1200" dirty="0">
            <a:latin typeface="Nikosh" pitchFamily="2" charset="0"/>
            <a:cs typeface="Nikosh" pitchFamily="2" charset="0"/>
          </a:endParaRPr>
        </a:p>
      </dsp:txBody>
      <dsp:txXfrm>
        <a:off x="37197" y="1434197"/>
        <a:ext cx="2465605" cy="1195605"/>
      </dsp:txXfrm>
    </dsp:sp>
    <dsp:sp modelId="{1256F30A-359C-4FF1-94AC-43DC0F3822B4}">
      <dsp:nvSpPr>
        <dsp:cNvPr id="0" name=""/>
        <dsp:cNvSpPr/>
      </dsp:nvSpPr>
      <dsp:spPr>
        <a:xfrm rot="19457599">
          <a:off x="2422396" y="1638750"/>
          <a:ext cx="1251207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51207" y="281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" pitchFamily="2" charset="0"/>
            <a:cs typeface="Nikosh" pitchFamily="2" charset="0"/>
          </a:endParaRPr>
        </a:p>
      </dsp:txBody>
      <dsp:txXfrm>
        <a:off x="3016719" y="1635594"/>
        <a:ext cx="62560" cy="62560"/>
      </dsp:txXfrm>
    </dsp:sp>
    <dsp:sp modelId="{83DBC5B0-04F7-4EA6-8D65-04A94A85DF95}">
      <dsp:nvSpPr>
        <dsp:cNvPr id="0" name=""/>
        <dsp:cNvSpPr/>
      </dsp:nvSpPr>
      <dsp:spPr>
        <a:xfrm>
          <a:off x="3556000" y="666750"/>
          <a:ext cx="2539999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Nikosh" pitchFamily="2" charset="0"/>
              <a:cs typeface="Nikosh" pitchFamily="2" charset="0"/>
            </a:rPr>
            <a:t>তাত্ত্বিক</a:t>
          </a:r>
          <a:endParaRPr lang="en-US" sz="6500" kern="1200" dirty="0">
            <a:latin typeface="Nikosh" pitchFamily="2" charset="0"/>
            <a:cs typeface="Nikosh" pitchFamily="2" charset="0"/>
          </a:endParaRPr>
        </a:p>
      </dsp:txBody>
      <dsp:txXfrm>
        <a:off x="3593197" y="703947"/>
        <a:ext cx="2465605" cy="1195605"/>
      </dsp:txXfrm>
    </dsp:sp>
    <dsp:sp modelId="{7BA48B21-D6EC-459F-8453-F01CB38BFC3D}">
      <dsp:nvSpPr>
        <dsp:cNvPr id="0" name=""/>
        <dsp:cNvSpPr/>
      </dsp:nvSpPr>
      <dsp:spPr>
        <a:xfrm rot="2142401">
          <a:off x="2422396" y="2368999"/>
          <a:ext cx="1251207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51207" y="281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Nikosh" pitchFamily="2" charset="0"/>
            <a:cs typeface="Nikosh" pitchFamily="2" charset="0"/>
          </a:endParaRPr>
        </a:p>
      </dsp:txBody>
      <dsp:txXfrm>
        <a:off x="3016719" y="2365844"/>
        <a:ext cx="62560" cy="62560"/>
      </dsp:txXfrm>
    </dsp:sp>
    <dsp:sp modelId="{77BF2EDD-1FA9-48FA-B5CA-F28B6FE3C0B2}">
      <dsp:nvSpPr>
        <dsp:cNvPr id="0" name=""/>
        <dsp:cNvSpPr/>
      </dsp:nvSpPr>
      <dsp:spPr>
        <a:xfrm>
          <a:off x="3556000" y="2127250"/>
          <a:ext cx="2539999" cy="12699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>
              <a:latin typeface="Nikosh" pitchFamily="2" charset="0"/>
              <a:cs typeface="Nikosh" pitchFamily="2" charset="0"/>
            </a:rPr>
            <a:t>ব্যবহারিক</a:t>
          </a:r>
          <a:endParaRPr lang="en-US" sz="6500" kern="1200" dirty="0">
            <a:latin typeface="Nikosh" pitchFamily="2" charset="0"/>
            <a:cs typeface="Nikosh" pitchFamily="2" charset="0"/>
          </a:endParaRPr>
        </a:p>
      </dsp:txBody>
      <dsp:txXfrm>
        <a:off x="3593197" y="2164447"/>
        <a:ext cx="2465605" cy="1195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C9F1F-ABAF-4122-9C58-61FA7906FAFB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97A42-131C-4851-8BEC-2D8EF336A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267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D97A42-131C-4851-8BEC-2D8EF336AD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85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97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9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87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62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4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9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462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17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F830F-0E1B-4847-8461-D0D823012A0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F830F-0E1B-4847-8461-D0D823012A04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03EDD-49F7-49FA-8C0B-E58ED1C14F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09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.png"/><Relationship Id="rId2" Type="http://schemas.openxmlformats.org/officeDocument/2006/relationships/image" Target="../media/image9.jpe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0.pn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14137" y="1557518"/>
            <a:ext cx="8649325" cy="4709095"/>
            <a:chOff x="1147039" y="1932710"/>
            <a:chExt cx="7167979" cy="3233306"/>
          </a:xfrm>
        </p:grpSpPr>
        <p:pic>
          <p:nvPicPr>
            <p:cNvPr id="3" name="Picture 4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039" y="1932710"/>
              <a:ext cx="3682847" cy="3233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557" y="1946564"/>
              <a:ext cx="3620461" cy="32194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1709205" y="90842"/>
            <a:ext cx="875425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dirty="0" smtClean="0">
                <a:ln w="0"/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ln w="0"/>
              <a:solidFill>
                <a:schemeClr val="accent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64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3520" y="0"/>
            <a:ext cx="80473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গবেষণায় তথ্য ব্যবহারের ক্ষেত্র সমূহ -</a:t>
            </a:r>
            <a:r>
              <a:rPr lang="en-US" alt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2213309" y="663357"/>
            <a:ext cx="7612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গবেষণায় তথ্য ব্যবহারের ক্ষেত্র সমূহ ৪ </a:t>
            </a:r>
            <a:r>
              <a:rPr lang="en-US" alt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r>
              <a:rPr lang="en-US" alt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09800798"/>
              </p:ext>
            </p:extLst>
          </p:nvPr>
        </p:nvGraphicFramePr>
        <p:xfrm>
          <a:off x="365760" y="1203960"/>
          <a:ext cx="11308080" cy="568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6383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103DFF4-D520-4345-8181-13019B3C9E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2103DFF4-D520-4345-8181-13019B3C9E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E73E2D5-4FD5-4CF6-8BA9-8ADB8BE1E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AE73E2D5-4FD5-4CF6-8BA9-8ADB8BE1E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82AC5E-A7C5-4871-B231-5AA00391C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6782AC5E-A7C5-4871-B231-5AA00391C1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4DEAB1-C619-4F00-BAAB-90E4CAE51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>
                                            <p:graphicEl>
                                              <a:dgm id="{4D4DEAB1-C619-4F00-BAAB-90E4CAE51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051C78-B11D-4F7D-B0C5-E61317313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BB051C78-B11D-4F7D-B0C5-E613173138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050D7D-24C5-45F3-8991-BDAC7E0EA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>
                                            <p:graphicEl>
                                              <a:dgm id="{47050D7D-24C5-45F3-8991-BDAC7E0EA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89F041-4B17-4B83-BD90-8579A27A3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4B89F041-4B17-4B83-BD90-8579A27A3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E58166-26E0-414E-B501-83FFE89861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4">
                                            <p:graphicEl>
                                              <a:dgm id="{89E58166-26E0-414E-B501-83FFE89861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E1EB53-4F34-438E-8DAB-FA69FAAB8F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AFE1EB53-4F34-438E-8DAB-FA69FAAB8F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83739" y="30460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গবেষণার ক্ষেত্রসমূহ ও আইসিটি…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8245" y="5276699"/>
            <a:ext cx="2521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সাহিত্যে গবেষণা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91349" y="5276698"/>
            <a:ext cx="1959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 গবেষণা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198175" y="1547462"/>
            <a:ext cx="5129212" cy="3395465"/>
            <a:chOff x="1382826" y="1946564"/>
            <a:chExt cx="6846774" cy="3219452"/>
          </a:xfrm>
        </p:grpSpPr>
        <p:pic>
          <p:nvPicPr>
            <p:cNvPr id="14" name="Picture 34" descr="http://www.nxtasia.com/Images/iStock_000004878226Medium_Market%20Research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826" y="1946565"/>
              <a:ext cx="3452409" cy="32194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236" y="1946564"/>
              <a:ext cx="3394364" cy="321945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843195" y="1583571"/>
            <a:ext cx="5068535" cy="3347840"/>
            <a:chOff x="1371600" y="1752600"/>
            <a:chExt cx="6096000" cy="3124201"/>
          </a:xfrm>
        </p:grpSpPr>
        <p:pic>
          <p:nvPicPr>
            <p:cNvPr id="22" name="Picture 30" descr="http://history.nd.gov/hp/images/class1_300x200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1752600"/>
              <a:ext cx="3429000" cy="31242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32" descr="http://allisonmedlin.wordpress.ncsu.edu/files/2013/09/How-to-Write-a-Literature-Review-for-a-Research-Pape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752601"/>
              <a:ext cx="2667000" cy="312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808329" y="1558214"/>
            <a:ext cx="5061976" cy="3347838"/>
            <a:chOff x="1406237" y="1970117"/>
            <a:chExt cx="6823363" cy="3195899"/>
          </a:xfrm>
        </p:grpSpPr>
        <p:pic>
          <p:nvPicPr>
            <p:cNvPr id="28" name="Picture 37" descr="http://www.ssrc.org/workspace/uploads/images/billboards/china-field-photo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6237" y="1995056"/>
              <a:ext cx="3753526" cy="3170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9" descr="http://forensicscienceeducation.org/wp-content/uploads/iStock_000000743945XSmall-300x199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3668" y="1970117"/>
              <a:ext cx="3125932" cy="31958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/>
          <p:cNvGrpSpPr/>
          <p:nvPr/>
        </p:nvGrpSpPr>
        <p:grpSpPr>
          <a:xfrm>
            <a:off x="5971633" y="1498002"/>
            <a:ext cx="5314139" cy="3344334"/>
            <a:chOff x="1438072" y="1946564"/>
            <a:chExt cx="6791528" cy="3219452"/>
          </a:xfrm>
        </p:grpSpPr>
        <p:pic>
          <p:nvPicPr>
            <p:cNvPr id="31" name="Picture 4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072" y="1946564"/>
              <a:ext cx="3885999" cy="32194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220" y="1946564"/>
              <a:ext cx="3075380" cy="32194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Box 32"/>
          <p:cNvSpPr txBox="1"/>
          <p:nvPr/>
        </p:nvSpPr>
        <p:spPr>
          <a:xfrm>
            <a:off x="1563789" y="5276698"/>
            <a:ext cx="3147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 গবেষণা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57020" y="5276699"/>
            <a:ext cx="2640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গাণিতিক গবেষণা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730839" y="1583569"/>
            <a:ext cx="5068038" cy="3219452"/>
            <a:chOff x="1382826" y="1946564"/>
            <a:chExt cx="7172018" cy="3219452"/>
          </a:xfrm>
        </p:grpSpPr>
        <p:pic>
          <p:nvPicPr>
            <p:cNvPr id="36" name="Picture 4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2826" y="1946564"/>
              <a:ext cx="3686887" cy="32194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4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0594" y="1946564"/>
              <a:ext cx="3534250" cy="32194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6086179" y="1615479"/>
            <a:ext cx="5156444" cy="3233306"/>
            <a:chOff x="1147039" y="1932710"/>
            <a:chExt cx="7167979" cy="3233306"/>
          </a:xfrm>
        </p:grpSpPr>
        <p:pic>
          <p:nvPicPr>
            <p:cNvPr id="39" name="Picture 4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039" y="1932710"/>
              <a:ext cx="3682847" cy="3233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47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557" y="1946564"/>
              <a:ext cx="3620461" cy="321945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TextBox 40"/>
          <p:cNvSpPr txBox="1"/>
          <p:nvPr/>
        </p:nvSpPr>
        <p:spPr>
          <a:xfrm>
            <a:off x="2033490" y="5217124"/>
            <a:ext cx="2257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গবেষণা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37055" y="5276723"/>
            <a:ext cx="2582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চিকিৎসা গবেষণা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479857" y="1507183"/>
            <a:ext cx="7167979" cy="3495318"/>
            <a:chOff x="1147039" y="1946564"/>
            <a:chExt cx="7167979" cy="3229496"/>
          </a:xfrm>
        </p:grpSpPr>
        <p:pic>
          <p:nvPicPr>
            <p:cNvPr id="44" name="Picture 4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039" y="1946564"/>
              <a:ext cx="3229496" cy="322949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9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7440" y="1946564"/>
              <a:ext cx="3967578" cy="32194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" name="TextBox 45"/>
          <p:cNvSpPr txBox="1"/>
          <p:nvPr/>
        </p:nvSpPr>
        <p:spPr>
          <a:xfrm>
            <a:off x="4647760" y="5251338"/>
            <a:ext cx="23022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 গবেষণা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36142" y="517713"/>
            <a:ext cx="6247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 গবেষণাই এখন নির্ভর করে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8" name="Picture 5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314" y="1432193"/>
            <a:ext cx="6258651" cy="4167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/>
          <p:cNvSpPr txBox="1"/>
          <p:nvPr/>
        </p:nvSpPr>
        <p:spPr>
          <a:xfrm>
            <a:off x="4291898" y="6112292"/>
            <a:ext cx="2348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আইসিটির উপর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629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8" grpId="0"/>
      <p:bldP spid="8" grpId="1"/>
      <p:bldP spid="9" grpId="0"/>
      <p:bldP spid="9" grpId="1"/>
      <p:bldP spid="33" grpId="0"/>
      <p:bldP spid="33" grpId="1"/>
      <p:bldP spid="34" grpId="0"/>
      <p:bldP spid="34" grpId="1"/>
      <p:bldP spid="41" grpId="0"/>
      <p:bldP spid="41" grpId="1"/>
      <p:bldP spid="42" grpId="0"/>
      <p:bldP spid="42" grpId="1"/>
      <p:bldP spid="46" grpId="0"/>
      <p:bldP spid="46" grpId="1"/>
      <p:bldP spid="47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23276" y="2692955"/>
            <a:ext cx="49007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গবেষণার ক্ষেত্রসমূহ লিখ।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65999" y="3971209"/>
            <a:ext cx="10395040" cy="1338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সাহিত্য, শিল্প, সমাজিক, গণিত, প্রযুক্তি, চিকিৎসা ও বিজ্ঞান ইত্যাদি।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17362" y="497090"/>
            <a:ext cx="40923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09677" y="535112"/>
            <a:ext cx="3312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৩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17361" y="3309289"/>
            <a:ext cx="4092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উত্তর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4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51760" y="5489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গবেষণার প্রকারভেদ…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23023" y="1996122"/>
            <a:ext cx="7543800" cy="42672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92387380"/>
              </p:ext>
            </p:extLst>
          </p:nvPr>
        </p:nvGraphicFramePr>
        <p:xfrm>
          <a:off x="4044486" y="19961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8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949408" y="2134472"/>
            <a:ext cx="8583493" cy="11595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সাহিত্য গবেষণা, সমাজিক গবেষণা হলো তাত্ত্বিক গবেষণা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949408" y="3518913"/>
            <a:ext cx="9008402" cy="11280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ল্যাবরেটরীতে যে সকল গবেষণা করা হয় তা হলো ব্যবহারিক গবেষণা।</a:t>
            </a:r>
          </a:p>
          <a:p>
            <a:pPr marL="285750" indent="-285750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7816" y="449705"/>
            <a:ext cx="62505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তাত্ত্বিক ও ব্যবহারিক গবেষণা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04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8763" y="371475"/>
            <a:ext cx="86389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গবেষণায় তথ্য ও যোগাযোগ প্রযুক্তির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 সমূহ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4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400" dirty="0"/>
          </a:p>
        </p:txBody>
      </p:sp>
      <p:sp>
        <p:nvSpPr>
          <p:cNvPr id="3" name="Rectangle 2"/>
          <p:cNvSpPr/>
          <p:nvPr/>
        </p:nvSpPr>
        <p:spPr>
          <a:xfrm>
            <a:off x="1390688" y="1241592"/>
            <a:ext cx="512672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নির্ভুল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90688" y="1887923"/>
            <a:ext cx="59699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390688" y="2700130"/>
            <a:ext cx="92705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নিরীক্ষায়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কম্পিউটার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90688" y="3584204"/>
            <a:ext cx="86581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নতুন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যন্ত্রপাতি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আবিস্কার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82536" y="4409482"/>
            <a:ext cx="106256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গবেষণার তথ্য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গবেষণার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রহস্যভেদ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2536" y="5234760"/>
            <a:ext cx="1090946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গবেষণার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তথ্য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প্রজন্মের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করা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159770" y="321291"/>
            <a:ext cx="31704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89365" y="569625"/>
            <a:ext cx="2167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সময়-৪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3474" y="3132851"/>
            <a:ext cx="11501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গবেষণায় তথ্য ও যোগাযোগ প্রযুক্তির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err="1" smtClean="0">
                <a:latin typeface="NikoshBAN" pitchFamily="2" charset="0"/>
                <a:cs typeface="NikoshBAN" pitchFamily="2" charset="0"/>
              </a:rPr>
              <a:t>তোমাদেরে</a:t>
            </a:r>
            <a:r>
              <a:rPr lang="en-US" altLang="en-US" sz="3600" b="1" dirty="0" smtClean="0">
                <a:latin typeface="NikoshBAN" pitchFamily="2" charset="0"/>
                <a:cs typeface="NikoshBAN" pitchFamily="2" charset="0"/>
              </a:rPr>
              <a:t> নিজের </a:t>
            </a:r>
            <a:r>
              <a:rPr lang="en-US" altLang="en-US" sz="3600" b="1" dirty="0" err="1" smtClean="0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alt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b="1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alt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845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48458" y="108606"/>
            <a:ext cx="2075629" cy="700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67818" y="4085862"/>
            <a:ext cx="1006495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4।মাইক্রকন্ট্রোলার কী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ছোট কম্পিউটার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/>
        </p:nvSpPr>
        <p:spPr>
          <a:xfrm>
            <a:off x="1966387" y="1463185"/>
            <a:ext cx="6463711" cy="1808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 smtClean="0">
              <a:latin typeface="Nikosh" pitchFamily="2" charset="0"/>
              <a:cs typeface="Nikosh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" pitchFamily="2" charset="0"/>
                <a:cs typeface="Nikosh" pitchFamily="2" charset="0"/>
              </a:rPr>
              <a:t>২।কোথায় ব্যবহারিক গবেষণা করা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উত্তরঃ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ল্যাবরেটরিতে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66387" y="936645"/>
            <a:ext cx="90576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গবেষণা কয় ধরণের ও কী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২ ধরণের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,তাত্ত্বিক ও ব্যবহারিক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1767818" y="2393091"/>
            <a:ext cx="8686800" cy="1330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৩।একটি ভার্চুয়াল ল্যাবরেটরির উদাহরণ দাও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smtClean="0">
                <a:latin typeface="Nikosh" pitchFamily="2" charset="0"/>
                <a:cs typeface="Nikosh" pitchFamily="2" charset="0"/>
              </a:rPr>
              <a:t>উত্তরঃ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www.softpedia.com </a:t>
            </a:r>
          </a:p>
        </p:txBody>
      </p:sp>
      <p:sp>
        <p:nvSpPr>
          <p:cNvPr id="7" name="Rectangle 6"/>
          <p:cNvSpPr/>
          <p:nvPr/>
        </p:nvSpPr>
        <p:spPr>
          <a:xfrm>
            <a:off x="1767818" y="5111421"/>
            <a:ext cx="772604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FPGA  ও PLA পূর্ণরূপ কী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উত্তরঃField programmable Gate Array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Programmable Logic Array.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00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>
            <a:spLocks noChangeArrowheads="1"/>
          </p:cNvSpPr>
          <p:nvPr/>
        </p:nvSpPr>
        <p:spPr bwMode="auto">
          <a:xfrm>
            <a:off x="4133850" y="371476"/>
            <a:ext cx="3429000" cy="872962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101823" tIns="50911" rIns="101823" bIns="50911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5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5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2143" y="3249385"/>
            <a:ext cx="119198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গবেষণায় আইসিটির ভূমিকা কী হতে পারে বলে তুমি মনে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 ।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9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2656" y="508329"/>
            <a:ext cx="389383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b="1" cap="all" dirty="0">
              <a:ln w="0"/>
              <a:solidFill>
                <a:srgbClr val="00B0F0"/>
              </a:solidFill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https://www.ancillarymedsolutions.com/wp-content/uploads/2015/04/inhouselab2.jpg">
            <a:extLst>
              <a:ext uri="{FF2B5EF4-FFF2-40B4-BE49-F238E27FC236}">
                <a16:creationId xmlns:a16="http://schemas.microsoft.com/office/drawing/2014/main" id="{918CE0AB-A44F-4171-AB66-41EBD8C66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667" y="1651329"/>
            <a:ext cx="8599809" cy="4654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9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66736" y="230811"/>
            <a:ext cx="3197104" cy="10156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87557" y="380975"/>
            <a:ext cx="2904251" cy="2885997"/>
            <a:chOff x="990600" y="584351"/>
            <a:chExt cx="2904251" cy="2885997"/>
          </a:xfrm>
        </p:grpSpPr>
        <p:pic>
          <p:nvPicPr>
            <p:cNvPr id="4" name="Picture 3" descr="28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0600" y="584351"/>
              <a:ext cx="2904251" cy="288599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633" y="1084065"/>
              <a:ext cx="1905000" cy="1828800"/>
            </a:xfrm>
            <a:prstGeom prst="ellipse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808" y="738642"/>
            <a:ext cx="2001732" cy="2695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609600" y="3007892"/>
            <a:ext cx="5486400" cy="360098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হোসনেয়ারা (লাকী)</a:t>
            </a: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এম,এস,এস, এম এড</a:t>
            </a: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(আই সি টি)</a:t>
            </a: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রায়পুর স্কুল এন্ড কলেজ ,</a:t>
            </a: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বাঘারপাড়া ,যশোর । </a:t>
            </a: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01712333017</a:t>
            </a: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Mail-lucky333017@gmail.com</a:t>
            </a:r>
          </a:p>
        </p:txBody>
      </p:sp>
      <p:sp>
        <p:nvSpPr>
          <p:cNvPr id="8" name="Rectangle 7"/>
          <p:cNvSpPr/>
          <p:nvPr/>
        </p:nvSpPr>
        <p:spPr>
          <a:xfrm>
            <a:off x="7641257" y="3965624"/>
            <a:ext cx="4036834" cy="214212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bn-BD" sz="4000" dirty="0">
                <a:latin typeface="Nikosh" pitchFamily="2" charset="0"/>
                <a:cs typeface="Nikosh" pitchFamily="2" charset="0"/>
              </a:rPr>
              <a:t>তথ্য ও যোগাযোগ </a:t>
            </a:r>
            <a:r>
              <a:rPr lang="bn-BD" sz="4000" dirty="0" smtClean="0">
                <a:latin typeface="Nikosh" pitchFamily="2" charset="0"/>
                <a:cs typeface="Nikosh" pitchFamily="2" charset="0"/>
              </a:rPr>
              <a:t>প্রযুক্তি</a:t>
            </a:r>
            <a:endParaRPr lang="en-US" sz="4000" dirty="0" smtClean="0"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600" dirty="0" smtClean="0"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: অ</a:t>
            </a:r>
            <a:r>
              <a:rPr lang="bn-BD" sz="3600" dirty="0">
                <a:latin typeface="Nikosh" pitchFamily="2" charset="0"/>
                <a:cs typeface="Nikosh" pitchFamily="2" charset="0"/>
              </a:rPr>
              <a:t>ষ্টম </a:t>
            </a:r>
            <a:endParaRPr lang="en-US" sz="3600" dirty="0">
              <a:latin typeface="Nikosh" pitchFamily="2" charset="0"/>
              <a:cs typeface="Nikosh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3600" dirty="0">
                <a:latin typeface="Nikosh" pitchFamily="2" charset="0"/>
                <a:cs typeface="Nikosh" pitchFamily="2" charset="0"/>
              </a:rPr>
              <a:t>অধ্যায়</a:t>
            </a:r>
            <a:r>
              <a:rPr lang="en-US" sz="3600" dirty="0">
                <a:latin typeface="Nikosh" pitchFamily="2" charset="0"/>
                <a:cs typeface="Nikosh" pitchFamily="2" charset="0"/>
              </a:rPr>
              <a:t>: প্রথম</a:t>
            </a:r>
          </a:p>
          <a:p>
            <a:pPr algn="ctr">
              <a:lnSpc>
                <a:spcPct val="90000"/>
              </a:lnSpc>
            </a:pPr>
            <a:r>
              <a:rPr lang="en-US" sz="3600" dirty="0">
                <a:latin typeface="Nikosh" pitchFamily="2" charset="0"/>
                <a:cs typeface="Nikosh" pitchFamily="2" charset="0"/>
              </a:rPr>
              <a:t>পাঠ: 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৭</a:t>
            </a:r>
            <a:endParaRPr lang="bn-BD" sz="36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5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7304" y="2019691"/>
            <a:ext cx="53126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একটি ভিডিও দেখি…</a:t>
            </a:r>
          </a:p>
        </p:txBody>
      </p:sp>
    </p:spTree>
    <p:extLst>
      <p:ext uri="{BB962C8B-B14F-4D97-AF65-F5344CB8AC3E}">
        <p14:creationId xmlns:p14="http://schemas.microsoft.com/office/powerpoint/2010/main" val="127043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8072" y="439851"/>
            <a:ext cx="10771414" cy="605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1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6180" y="2509972"/>
            <a:ext cx="55451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মানুষ গুলি কী করছে?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9730" y="2509972"/>
            <a:ext cx="6318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এ সকল কাজকে কী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 কাজ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বলে?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67741" y="2509972"/>
            <a:ext cx="7119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গবেষনা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</a:p>
        </p:txBody>
      </p:sp>
    </p:spTree>
    <p:extLst>
      <p:ext uri="{BB962C8B-B14F-4D97-AF65-F5344CB8AC3E}">
        <p14:creationId xmlns:p14="http://schemas.microsoft.com/office/powerpoint/2010/main" val="414173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50102" y="339778"/>
            <a:ext cx="7772400" cy="6096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আলোচ্য বিষয়…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3564046" y="949379"/>
            <a:ext cx="4144512" cy="776586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গবেষণায় আইসিটি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397" y="2007074"/>
            <a:ext cx="6453266" cy="4193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067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11224" y="163785"/>
            <a:ext cx="2344212" cy="884238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58780" y="1253200"/>
            <a:ext cx="7010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শিক্ষার্থীরা…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314793" y="2144177"/>
            <a:ext cx="1161712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 কী বলতে পারবে;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bn-BD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altLang="en-US" sz="36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গবেষণায় তথ্য 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 ক্ষেত্র </a:t>
            </a:r>
            <a:r>
              <a:rPr lang="en-US" alt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গবেষণার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ক্ষেত্রসমূহ চিহ্নিত করতে পারবে;</a:t>
            </a:r>
          </a:p>
          <a:p>
            <a:pPr eaLnBrk="1" hangingPunct="1">
              <a:spcBef>
                <a:spcPct val="0"/>
              </a:spcBef>
              <a:buClrTx/>
              <a:buNone/>
            </a:pPr>
            <a:r>
              <a:rPr lang="bn-BD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গবেষণার প্রকারভেদ সহ </a:t>
            </a:r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গবেষণায়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প্রযুক্তির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 সমূহ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ব্যখ্যা করতে</a:t>
            </a:r>
            <a:r>
              <a:rPr lang="bn-IN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altLang="en-US" sz="36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altLang="en-US" sz="36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91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7507" y="129570"/>
            <a:ext cx="10054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গবেষণা কী? </a:t>
            </a: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 গবেষণায় তথ্য ও যোগাযোগ প্রযুক্তির ভূমিকা কি</a:t>
            </a:r>
            <a:r>
              <a:rPr lang="bn-IN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NikoshBAN" panose="02000000000000000000" pitchFamily="2" charset="0"/>
              </a:rPr>
              <a:t>? 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1117282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মানুষের নতুন কিছু বের করার বা আবিষ্কার করার নিরবিচ্ছিন্ন প্রচেষ্টাকে গবেষণা বলে।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34044"/>
            <a:ext cx="11582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মানুষের গবেষণার মূল উপাদান 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803682"/>
            <a:ext cx="119054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মানুষের গবেষণার মূল উপাদান তথ্য।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3573320"/>
            <a:ext cx="11582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তথ্যকে কিভাবে প্রযুক্তির সাথে যোগাযোগ করানো হয়?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51575">
            <a:off x="8575514" y="3160864"/>
            <a:ext cx="3310128" cy="24477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4319929"/>
            <a:ext cx="1180310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তথ্যকে প্রযুক্তির সাথে যোগাযোগ করানো 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যন্ত্রের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9739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7" grpId="0" build="p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6737" y="204394"/>
            <a:ext cx="7043295" cy="92333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-২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6737" y="1127724"/>
            <a:ext cx="79169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শূন্যস্থান পূরন কর-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388897" y="2063915"/>
            <a:ext cx="11803103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আবিষ্কার করার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…………………গবেষণা বলে।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388897" y="2975228"/>
            <a:ext cx="118031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গবেষণার মূল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…………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388897" y="3843798"/>
            <a:ext cx="118031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তথ্যকে কিভাবে প্রযুক্তির সাথে ---------------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388897" y="4749247"/>
            <a:ext cx="1180310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তথ্যকে প্রযুক্তির সাথে যোগাযোগ করানো 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843528" y="2168214"/>
            <a:ext cx="2774788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নিরবিচ্ছিন্ন প্রচেষ্টাকে</a:t>
            </a:r>
            <a:endParaRPr lang="en-US" sz="32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12202" y="3099179"/>
            <a:ext cx="83744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endParaRPr lang="en-US" sz="32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4593" y="3802530"/>
            <a:ext cx="1551710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32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78496" y="4780024"/>
            <a:ext cx="963722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যন্ত্রের</a:t>
            </a:r>
            <a:endParaRPr lang="en-US" sz="3200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03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479</Words>
  <Application>Microsoft Office PowerPoint</Application>
  <PresentationFormat>Widescreen</PresentationFormat>
  <Paragraphs>98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Adobe Gothic Std B</vt:lpstr>
      <vt:lpstr>Arial</vt:lpstr>
      <vt:lpstr>Calibri</vt:lpstr>
      <vt:lpstr>Calibri Light</vt:lpstr>
      <vt:lpstr>Nikosh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77</cp:revision>
  <dcterms:created xsi:type="dcterms:W3CDTF">2020-09-13T19:32:51Z</dcterms:created>
  <dcterms:modified xsi:type="dcterms:W3CDTF">2020-09-16T05:15:57Z</dcterms:modified>
</cp:coreProperties>
</file>