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9" r:id="rId2"/>
    <p:sldId id="265" r:id="rId3"/>
    <p:sldId id="259" r:id="rId4"/>
    <p:sldId id="256" r:id="rId5"/>
    <p:sldId id="261" r:id="rId6"/>
    <p:sldId id="266" r:id="rId7"/>
    <p:sldId id="273" r:id="rId8"/>
    <p:sldId id="274" r:id="rId9"/>
    <p:sldId id="275" r:id="rId10"/>
    <p:sldId id="276" r:id="rId11"/>
    <p:sldId id="278" r:id="rId12"/>
    <p:sldId id="280" r:id="rId13"/>
    <p:sldId id="267" r:id="rId14"/>
    <p:sldId id="268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5BF174-A9FA-4493-B43F-6EC360F6BC32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E8998F4-B22C-4BCC-AE2F-A20022428B71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ইজহার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F37F0EC-0C19-4A77-9C3D-B4B42F0B0677}" type="parTrans" cxnId="{D017C7B9-4391-4E3E-B94C-7603EB43773B}">
      <dgm:prSet/>
      <dgm:spPr/>
      <dgm:t>
        <a:bodyPr/>
        <a:lstStyle/>
        <a:p>
          <a:endParaRPr lang="en-US"/>
        </a:p>
      </dgm:t>
    </dgm:pt>
    <dgm:pt modelId="{983F19B0-9D9A-4DC5-93A4-5518ED1598F3}" type="sibTrans" cxnId="{D017C7B9-4391-4E3E-B94C-7603EB43773B}">
      <dgm:prSet/>
      <dgm:spPr/>
      <dgm:t>
        <a:bodyPr/>
        <a:lstStyle/>
        <a:p>
          <a:endParaRPr lang="en-US"/>
        </a:p>
      </dgm:t>
    </dgm:pt>
    <dgm:pt modelId="{82ACD33B-C421-4791-B761-E5C3C2F850D4}">
      <dgm:prSet phldrT="[Text]" custT="1"/>
      <dgm:spPr/>
      <dgm:t>
        <a:bodyPr/>
        <a:lstStyle/>
        <a:p>
          <a:r>
            <a:rPr lang="en-US" sz="1600" dirty="0" err="1" smtClean="0">
              <a:latin typeface="NikoshBAN" pitchFamily="2" charset="0"/>
              <a:cs typeface="NikoshBAN" pitchFamily="2" charset="0"/>
            </a:rPr>
            <a:t>অর্থ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স্পষ্ট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করা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নুন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সাকিন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ও 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তানবীনের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ইজহারের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আসলেই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ইজহার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।</a:t>
          </a:r>
          <a:r>
            <a:rPr lang="ar-AE" sz="1600" dirty="0" smtClean="0">
              <a:latin typeface="NikoshBAN" pitchFamily="2" charset="0"/>
            </a:rPr>
            <a:t>اَنْعمت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  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1622B96C-EE59-43B6-B934-97696EA5E1F9}" type="parTrans" cxnId="{AD271E6B-1A0D-4D31-8748-27978BF9C4B9}">
      <dgm:prSet/>
      <dgm:spPr/>
      <dgm:t>
        <a:bodyPr/>
        <a:lstStyle/>
        <a:p>
          <a:endParaRPr lang="en-US"/>
        </a:p>
      </dgm:t>
    </dgm:pt>
    <dgm:pt modelId="{92A7A327-13B9-4E13-8E19-F1375B43CE96}" type="sibTrans" cxnId="{AD271E6B-1A0D-4D31-8748-27978BF9C4B9}">
      <dgm:prSet/>
      <dgm:spPr/>
      <dgm:t>
        <a:bodyPr/>
        <a:lstStyle/>
        <a:p>
          <a:endParaRPr lang="en-US"/>
        </a:p>
      </dgm:t>
    </dgm:pt>
    <dgm:pt modelId="{0103A2E1-8E4B-40FF-B459-F118DEDB13D8}">
      <dgm:prSet phldrT="[Text]" custT="1"/>
      <dgm:spPr/>
      <dgm:t>
        <a:bodyPr/>
        <a:lstStyle/>
        <a:p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ইজহারের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 ৬টি </a:t>
          </a:r>
          <a:r>
            <a:rPr lang="ar-AE" sz="1600" dirty="0" smtClean="0">
              <a:latin typeface="NikoshBAN" pitchFamily="2" charset="0"/>
            </a:rPr>
            <a:t>ء – ه – ع – ح –  ––خ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4D93079F-2A3B-4C09-B877-FF300562A2C4}" type="parTrans" cxnId="{01E524F9-AB7C-4B45-831D-9EB87BDDE4A5}">
      <dgm:prSet/>
      <dgm:spPr/>
      <dgm:t>
        <a:bodyPr/>
        <a:lstStyle/>
        <a:p>
          <a:endParaRPr lang="en-US"/>
        </a:p>
      </dgm:t>
    </dgm:pt>
    <dgm:pt modelId="{B485BA8E-FDB2-4F52-A9BD-5BAF4D9284D7}" type="sibTrans" cxnId="{01E524F9-AB7C-4B45-831D-9EB87BDDE4A5}">
      <dgm:prSet/>
      <dgm:spPr/>
      <dgm:t>
        <a:bodyPr/>
        <a:lstStyle/>
        <a:p>
          <a:endParaRPr lang="en-US"/>
        </a:p>
      </dgm:t>
    </dgm:pt>
    <dgm:pt modelId="{51E6B48F-DFDE-4892-A211-BBBE95934719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ইকলাব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/>
        </a:p>
      </dgm:t>
    </dgm:pt>
    <dgm:pt modelId="{2984953C-72F9-4ECD-BC40-EDE3DD26D61B}" type="parTrans" cxnId="{10A27F75-4CD1-4854-9B85-EB9A0FEF8713}">
      <dgm:prSet/>
      <dgm:spPr/>
      <dgm:t>
        <a:bodyPr/>
        <a:lstStyle/>
        <a:p>
          <a:endParaRPr lang="en-US"/>
        </a:p>
      </dgm:t>
    </dgm:pt>
    <dgm:pt modelId="{6C542DF5-85FE-4B1D-8FE0-8291D0041D2B}" type="sibTrans" cxnId="{10A27F75-4CD1-4854-9B85-EB9A0FEF8713}">
      <dgm:prSet/>
      <dgm:spPr/>
      <dgm:t>
        <a:bodyPr/>
        <a:lstStyle/>
        <a:p>
          <a:endParaRPr lang="en-US"/>
        </a:p>
      </dgm:t>
    </dgm:pt>
    <dgm:pt modelId="{9ABB2D69-707D-403D-A43D-87BC26E391A1}">
      <dgm:prSet phldrT="[Text]" phldr="1" custT="1"/>
      <dgm:spPr/>
      <dgm:t>
        <a:bodyPr/>
        <a:lstStyle/>
        <a:p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344DE157-05C0-4B29-B7F9-10D61EE59491}" type="parTrans" cxnId="{482CD975-40B0-4637-BB91-29BFB3BB38CD}">
      <dgm:prSet/>
      <dgm:spPr/>
      <dgm:t>
        <a:bodyPr/>
        <a:lstStyle/>
        <a:p>
          <a:endParaRPr lang="en-US"/>
        </a:p>
      </dgm:t>
    </dgm:pt>
    <dgm:pt modelId="{7104F552-78D2-4108-9943-562381030B23}" type="sibTrans" cxnId="{482CD975-40B0-4637-BB91-29BFB3BB38CD}">
      <dgm:prSet/>
      <dgm:spPr/>
      <dgm:t>
        <a:bodyPr/>
        <a:lstStyle/>
        <a:p>
          <a:endParaRPr lang="en-US"/>
        </a:p>
      </dgm:t>
    </dgm:pt>
    <dgm:pt modelId="{462A3C44-E49B-4267-BC22-6E17F455C911}">
      <dgm:prSet phldrT="[Text]"/>
      <dgm:spPr/>
      <dgm:t>
        <a:bodyPr/>
        <a:lstStyle/>
        <a:p>
          <a:endParaRPr lang="en-US" sz="1000" dirty="0"/>
        </a:p>
      </dgm:t>
    </dgm:pt>
    <dgm:pt modelId="{93FBF129-C908-4518-B477-700EFD2BE7CE}" type="parTrans" cxnId="{DF2141D3-458A-40B7-9ADD-03C1AF3389FB}">
      <dgm:prSet/>
      <dgm:spPr/>
      <dgm:t>
        <a:bodyPr/>
        <a:lstStyle/>
        <a:p>
          <a:endParaRPr lang="en-US"/>
        </a:p>
      </dgm:t>
    </dgm:pt>
    <dgm:pt modelId="{AD57BC01-BF3E-4A90-9ABE-3BE33AD3D921}" type="sibTrans" cxnId="{DF2141D3-458A-40B7-9ADD-03C1AF3389FB}">
      <dgm:prSet/>
      <dgm:spPr/>
      <dgm:t>
        <a:bodyPr/>
        <a:lstStyle/>
        <a:p>
          <a:endParaRPr lang="en-US"/>
        </a:p>
      </dgm:t>
    </dgm:pt>
    <dgm:pt modelId="{CBD1948D-F1CB-4F26-9DAB-FD976AEEDF4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ইখফা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3762E44-D0D4-48D5-9540-7C50AEB2285A}" type="parTrans" cxnId="{42235B71-4912-4EB2-8F93-B8FA726D0810}">
      <dgm:prSet/>
      <dgm:spPr/>
      <dgm:t>
        <a:bodyPr/>
        <a:lstStyle/>
        <a:p>
          <a:endParaRPr lang="en-US"/>
        </a:p>
      </dgm:t>
    </dgm:pt>
    <dgm:pt modelId="{51DBCFA0-133D-4B42-A1D7-38144076B64D}" type="sibTrans" cxnId="{42235B71-4912-4EB2-8F93-B8FA726D0810}">
      <dgm:prSet/>
      <dgm:spPr/>
      <dgm:t>
        <a:bodyPr/>
        <a:lstStyle/>
        <a:p>
          <a:endParaRPr lang="en-US"/>
        </a:p>
      </dgm:t>
    </dgm:pt>
    <dgm:pt modelId="{0EF97355-EBDB-4708-BDA6-C20155CFCB86}">
      <dgm:prSet phldrT="[Text]" phldr="1" custT="1"/>
      <dgm:spPr/>
      <dgm:t>
        <a:bodyPr/>
        <a:lstStyle/>
        <a:p>
          <a:endParaRPr lang="en-US" sz="1600" dirty="0"/>
        </a:p>
      </dgm:t>
    </dgm:pt>
    <dgm:pt modelId="{2CB17197-3B85-489F-9C8F-43FD97F285E9}" type="parTrans" cxnId="{133F2DA8-5D7B-48EF-9A1C-91BCD8ACB4A7}">
      <dgm:prSet/>
      <dgm:spPr/>
      <dgm:t>
        <a:bodyPr/>
        <a:lstStyle/>
        <a:p>
          <a:endParaRPr lang="en-US"/>
        </a:p>
      </dgm:t>
    </dgm:pt>
    <dgm:pt modelId="{40BF5FE8-25D5-487F-9CA3-CB4B1BF6841F}" type="sibTrans" cxnId="{133F2DA8-5D7B-48EF-9A1C-91BCD8ACB4A7}">
      <dgm:prSet/>
      <dgm:spPr/>
      <dgm:t>
        <a:bodyPr/>
        <a:lstStyle/>
        <a:p>
          <a:endParaRPr lang="en-US"/>
        </a:p>
      </dgm:t>
    </dgm:pt>
    <dgm:pt modelId="{53128A8C-69C8-4832-A7C0-6EF2ECCCA7BF}">
      <dgm:prSet phldrT="[Text]" phldr="1"/>
      <dgm:spPr/>
      <dgm:t>
        <a:bodyPr/>
        <a:lstStyle/>
        <a:p>
          <a:endParaRPr lang="en-US" sz="1000"/>
        </a:p>
      </dgm:t>
    </dgm:pt>
    <dgm:pt modelId="{26A381ED-E648-4E81-A81D-BD72363C1B60}" type="parTrans" cxnId="{44805C23-06B2-4E86-B090-72EAC00C558B}">
      <dgm:prSet/>
      <dgm:spPr/>
      <dgm:t>
        <a:bodyPr/>
        <a:lstStyle/>
        <a:p>
          <a:endParaRPr lang="en-US"/>
        </a:p>
      </dgm:t>
    </dgm:pt>
    <dgm:pt modelId="{A536E81E-D8A2-444A-9DF7-1F5FA1BE644E}" type="sibTrans" cxnId="{44805C23-06B2-4E86-B090-72EAC00C558B}">
      <dgm:prSet/>
      <dgm:spPr/>
      <dgm:t>
        <a:bodyPr/>
        <a:lstStyle/>
        <a:p>
          <a:endParaRPr lang="en-US"/>
        </a:p>
      </dgm:t>
    </dgm:pt>
    <dgm:pt modelId="{92F16B28-B280-4F70-B1BA-53FEB0CBA565}">
      <dgm:prSet custT="1"/>
      <dgm:spPr/>
      <dgm:t>
        <a:bodyPr/>
        <a:lstStyle/>
        <a:p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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অর্থ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কি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?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ইকলাব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অর্থ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পরিবর্তন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পড়া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।</a:t>
          </a:r>
          <a:br>
            <a:rPr lang="en-US" sz="1600" dirty="0" smtClean="0">
              <a:latin typeface="NikoshBAN" pitchFamily="2" charset="0"/>
              <a:cs typeface="NikoshBAN" pitchFamily="2" charset="0"/>
            </a:rPr>
          </a:br>
          <a:r>
            <a:rPr lang="en-US" sz="1600" dirty="0" smtClean="0">
              <a:latin typeface="NikoshBAN" pitchFamily="2" charset="0"/>
              <a:cs typeface="NikoshBAN" pitchFamily="2" charset="0"/>
            </a:rPr>
            <a:t>         </a:t>
          </a: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 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ইকলাব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কখন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?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নুন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সাকিন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তানবীনের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পরে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ইকলাবের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আসলেই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পরিবর্তন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পড়তে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16C03DC2-ACF3-4AAD-9F74-BE3A8C5FA340}" type="parTrans" cxnId="{FF6DE46F-7264-406B-8E8C-8E97C12C9ED0}">
      <dgm:prSet/>
      <dgm:spPr/>
      <dgm:t>
        <a:bodyPr/>
        <a:lstStyle/>
        <a:p>
          <a:endParaRPr lang="en-US"/>
        </a:p>
      </dgm:t>
    </dgm:pt>
    <dgm:pt modelId="{DBECC889-28EB-48FC-9287-FF716DBC2EAC}" type="sibTrans" cxnId="{FF6DE46F-7264-406B-8E8C-8E97C12C9ED0}">
      <dgm:prSet/>
      <dgm:spPr/>
      <dgm:t>
        <a:bodyPr/>
        <a:lstStyle/>
        <a:p>
          <a:endParaRPr lang="en-US"/>
        </a:p>
      </dgm:t>
    </dgm:pt>
    <dgm:pt modelId="{D21F65C5-D695-409B-95F1-46AC34B5E295}">
      <dgm:prSet custT="1"/>
      <dgm:spPr/>
      <dgm:t>
        <a:bodyPr/>
        <a:lstStyle/>
        <a:p>
          <a:r>
            <a:rPr lang="ar-AE" sz="1600" dirty="0" smtClean="0">
              <a:latin typeface="NikoshBAN" pitchFamily="2" charset="0"/>
            </a:rPr>
            <a:t>من بعد – سميع بصير </a:t>
          </a: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ইকলাবের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কয়টি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ইকলাবের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১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টি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as-IN" sz="1600" dirty="0" smtClean="0"/>
            <a:t>-</a:t>
          </a:r>
          <a:r>
            <a:rPr lang="ar-AE" sz="1600" dirty="0" smtClean="0"/>
            <a:t>ب </a:t>
          </a: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 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90042D58-DBC3-4B30-AF5A-107E7C949101}" type="parTrans" cxnId="{55220DE0-7CA4-4B74-91CB-891E9EFF2913}">
      <dgm:prSet/>
      <dgm:spPr/>
      <dgm:t>
        <a:bodyPr/>
        <a:lstStyle/>
        <a:p>
          <a:endParaRPr lang="en-US"/>
        </a:p>
      </dgm:t>
    </dgm:pt>
    <dgm:pt modelId="{69696E5C-DC72-4668-A28F-F04F8762349C}" type="sibTrans" cxnId="{55220DE0-7CA4-4B74-91CB-891E9EFF2913}">
      <dgm:prSet/>
      <dgm:spPr/>
      <dgm:t>
        <a:bodyPr/>
        <a:lstStyle/>
        <a:p>
          <a:endParaRPr lang="en-US"/>
        </a:p>
      </dgm:t>
    </dgm:pt>
    <dgm:pt modelId="{DDD24CFC-656A-43AD-82B7-FD77D78DFDF4}">
      <dgm:prSet phldrT="[Text]"/>
      <dgm:spPr/>
      <dgm:t>
        <a:bodyPr/>
        <a:lstStyle/>
        <a:p>
          <a:endParaRPr lang="en-US" sz="1000" dirty="0"/>
        </a:p>
      </dgm:t>
    </dgm:pt>
    <dgm:pt modelId="{CCF83B22-6E7D-41F2-9EFF-2A015C889009}" type="parTrans" cxnId="{97EAEE4A-8E3E-497E-A90E-D7DC0D56DD9F}">
      <dgm:prSet/>
      <dgm:spPr/>
    </dgm:pt>
    <dgm:pt modelId="{5E7AD045-99D2-4E1F-9936-438914B3C916}" type="sibTrans" cxnId="{97EAEE4A-8E3E-497E-A90E-D7DC0D56DD9F}">
      <dgm:prSet/>
      <dgm:spPr/>
    </dgm:pt>
    <dgm:pt modelId="{8141C92D-640D-4DBC-9198-13D6EBCFEFB7}">
      <dgm:prSet custT="1"/>
      <dgm:spPr/>
      <dgm:t>
        <a:bodyPr/>
        <a:lstStyle/>
        <a:p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কি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ইখফা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অর্থ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গুন্নাহ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পড়া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/>
          </a:r>
          <a:br>
            <a:rPr lang="en-US" sz="1600" dirty="0" smtClean="0">
              <a:latin typeface="NikoshBAN" pitchFamily="2" charset="0"/>
              <a:cs typeface="NikoshBAN" pitchFamily="2" charset="0"/>
            </a:rPr>
          </a:b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     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ইখফা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কখন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নুন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তাবীনের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পরে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ইখফার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আসলেই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গুন্নাহ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পড়তে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।</a:t>
          </a:r>
          <a:r>
            <a:rPr lang="ar-AE" sz="1600" dirty="0" smtClean="0"/>
            <a:t> لنْ تفعلو – خيرً كثير 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/>
          </a:r>
          <a:br>
            <a:rPr lang="en-US" sz="1600" dirty="0" smtClean="0">
              <a:latin typeface="NikoshBAN" pitchFamily="2" charset="0"/>
              <a:cs typeface="NikoshBAN" pitchFamily="2" charset="0"/>
            </a:rPr>
          </a:b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 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ইখফার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কয়টি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smtClean="0">
              <a:latin typeface="BhagirathiMJ"/>
              <a:cs typeface="NikoshBAN" pitchFamily="2" charset="0"/>
            </a:rPr>
            <a:t>?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ইখফার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১৫টি </a:t>
          </a:r>
          <a:br>
            <a:rPr lang="en-US" sz="1600" dirty="0" smtClean="0">
              <a:latin typeface="NikoshBAN" pitchFamily="2" charset="0"/>
              <a:cs typeface="NikoshBAN" pitchFamily="2" charset="0"/>
            </a:rPr>
          </a:br>
          <a:r>
            <a:rPr lang="en-US" sz="1600" dirty="0" err="1" smtClean="0">
              <a:latin typeface="NikoshBAN" pitchFamily="2" charset="0"/>
              <a:cs typeface="NikoshBAN" pitchFamily="2" charset="0"/>
            </a:rPr>
            <a:t>যথা</a:t>
          </a:r>
          <a:r>
            <a:rPr lang="en-US" sz="1600" dirty="0" smtClean="0">
              <a:latin typeface="BhagirathiMJ"/>
              <a:cs typeface="NikoshBAN" pitchFamily="2" charset="0"/>
            </a:rPr>
            <a:t>:</a:t>
          </a:r>
          <a:r>
            <a:rPr lang="ar-AE" sz="1600" dirty="0" smtClean="0"/>
            <a:t> ت – ث – ج – د – ذ – ز – س – ش – ص – ض – ط – ظ – ف – ق– </a:t>
          </a:r>
          <a:endParaRPr lang="en-US" sz="1600" dirty="0"/>
        </a:p>
      </dgm:t>
    </dgm:pt>
    <dgm:pt modelId="{ADD80055-3684-4591-9078-9FC275AC623E}" type="parTrans" cxnId="{B56D7532-6332-49E4-B2C4-4775B882DA19}">
      <dgm:prSet/>
      <dgm:spPr/>
      <dgm:t>
        <a:bodyPr/>
        <a:lstStyle/>
        <a:p>
          <a:endParaRPr lang="en-US"/>
        </a:p>
      </dgm:t>
    </dgm:pt>
    <dgm:pt modelId="{B72CB75A-371E-4AB9-9811-B68187DE95AD}" type="sibTrans" cxnId="{B56D7532-6332-49E4-B2C4-4775B882DA19}">
      <dgm:prSet/>
      <dgm:spPr/>
      <dgm:t>
        <a:bodyPr/>
        <a:lstStyle/>
        <a:p>
          <a:endParaRPr lang="en-US"/>
        </a:p>
      </dgm:t>
    </dgm:pt>
    <dgm:pt modelId="{15C1098F-A26E-4E34-A7BE-A30593CEE460}" type="pres">
      <dgm:prSet presAssocID="{845BF174-A9FA-4493-B43F-6EC360F6BC3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5A77AA-830C-4D05-B545-A1E830927607}" type="pres">
      <dgm:prSet presAssocID="{1E8998F4-B22C-4BCC-AE2F-A20022428B71}" presName="composite" presStyleCnt="0"/>
      <dgm:spPr/>
    </dgm:pt>
    <dgm:pt modelId="{37286827-B92F-4C62-BBEF-0AD90EA328AD}" type="pres">
      <dgm:prSet presAssocID="{1E8998F4-B22C-4BCC-AE2F-A20022428B7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95A9E-8E6E-4A5C-ABDE-6BAECB7F9ED5}" type="pres">
      <dgm:prSet presAssocID="{1E8998F4-B22C-4BCC-AE2F-A20022428B7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0ABC4-4E8E-45F4-8B91-65D57DB7E396}" type="pres">
      <dgm:prSet presAssocID="{983F19B0-9D9A-4DC5-93A4-5518ED1598F3}" presName="sp" presStyleCnt="0"/>
      <dgm:spPr/>
    </dgm:pt>
    <dgm:pt modelId="{4F5D5317-7F85-46CC-9046-1643502B7250}" type="pres">
      <dgm:prSet presAssocID="{51E6B48F-DFDE-4892-A211-BBBE95934719}" presName="composite" presStyleCnt="0"/>
      <dgm:spPr/>
    </dgm:pt>
    <dgm:pt modelId="{904E2B35-6FD2-488F-A2EE-83C8FDF21A6F}" type="pres">
      <dgm:prSet presAssocID="{51E6B48F-DFDE-4892-A211-BBBE9593471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048B1-1428-4349-86CF-EE07AA0A85C6}" type="pres">
      <dgm:prSet presAssocID="{51E6B48F-DFDE-4892-A211-BBBE95934719}" presName="descendantText" presStyleLbl="alignAcc1" presStyleIdx="1" presStyleCnt="3" custScaleY="134447" custLinFactNeighborX="-47" custLinFactNeighborY="14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1BCF0-7340-4B2B-A255-CE6EC45827F9}" type="pres">
      <dgm:prSet presAssocID="{6C542DF5-85FE-4B1D-8FE0-8291D0041D2B}" presName="sp" presStyleCnt="0"/>
      <dgm:spPr/>
    </dgm:pt>
    <dgm:pt modelId="{7FF90E06-05FB-41EF-A63A-2FA0C354634B}" type="pres">
      <dgm:prSet presAssocID="{CBD1948D-F1CB-4F26-9DAB-FD976AEEDF43}" presName="composite" presStyleCnt="0"/>
      <dgm:spPr/>
    </dgm:pt>
    <dgm:pt modelId="{1EAA0257-C311-41DF-8EB1-3A8EACA47319}" type="pres">
      <dgm:prSet presAssocID="{CBD1948D-F1CB-4F26-9DAB-FD976AEEDF43}" presName="parentText" presStyleLbl="alignNode1" presStyleIdx="2" presStyleCnt="3" custLinFactNeighborX="0" custLinFactNeighborY="-35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1B1FA-BEDC-432D-AB60-3DE9F7DC79A3}" type="pres">
      <dgm:prSet presAssocID="{CBD1948D-F1CB-4F26-9DAB-FD976AEEDF43}" presName="descendantText" presStyleLbl="alignAcc1" presStyleIdx="2" presStyleCnt="3" custScaleY="164912" custLinFactNeighborX="-471" custLinFactNeighborY="-5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805C23-06B2-4E86-B090-72EAC00C558B}" srcId="{CBD1948D-F1CB-4F26-9DAB-FD976AEEDF43}" destId="{53128A8C-69C8-4832-A7C0-6EF2ECCCA7BF}" srcOrd="2" destOrd="0" parTransId="{26A381ED-E648-4E81-A81D-BD72363C1B60}" sibTransId="{A536E81E-D8A2-444A-9DF7-1F5FA1BE644E}"/>
    <dgm:cxn modelId="{B9E1D744-B19F-494F-A572-FD51D24322CF}" type="presOf" srcId="{845BF174-A9FA-4493-B43F-6EC360F6BC32}" destId="{15C1098F-A26E-4E34-A7BE-A30593CEE460}" srcOrd="0" destOrd="0" presId="urn:microsoft.com/office/officeart/2005/8/layout/chevron2"/>
    <dgm:cxn modelId="{42235B71-4912-4EB2-8F93-B8FA726D0810}" srcId="{845BF174-A9FA-4493-B43F-6EC360F6BC32}" destId="{CBD1948D-F1CB-4F26-9DAB-FD976AEEDF43}" srcOrd="2" destOrd="0" parTransId="{73762E44-D0D4-48D5-9540-7C50AEB2285A}" sibTransId="{51DBCFA0-133D-4B42-A1D7-38144076B64D}"/>
    <dgm:cxn modelId="{133F2DA8-5D7B-48EF-9A1C-91BCD8ACB4A7}" srcId="{CBD1948D-F1CB-4F26-9DAB-FD976AEEDF43}" destId="{0EF97355-EBDB-4708-BDA6-C20155CFCB86}" srcOrd="0" destOrd="0" parTransId="{2CB17197-3B85-489F-9C8F-43FD97F285E9}" sibTransId="{40BF5FE8-25D5-487F-9CA3-CB4B1BF6841F}"/>
    <dgm:cxn modelId="{E4A5C63B-57A9-4775-860F-F63825BEDDE7}" type="presOf" srcId="{DDD24CFC-656A-43AD-82B7-FD77D78DFDF4}" destId="{A9A048B1-1428-4349-86CF-EE07AA0A85C6}" srcOrd="0" destOrd="4" presId="urn:microsoft.com/office/officeart/2005/8/layout/chevron2"/>
    <dgm:cxn modelId="{482CD975-40B0-4637-BB91-29BFB3BB38CD}" srcId="{51E6B48F-DFDE-4892-A211-BBBE95934719}" destId="{9ABB2D69-707D-403D-A43D-87BC26E391A1}" srcOrd="0" destOrd="0" parTransId="{344DE157-05C0-4B29-B7F9-10D61EE59491}" sibTransId="{7104F552-78D2-4108-9943-562381030B23}"/>
    <dgm:cxn modelId="{10A27F75-4CD1-4854-9B85-EB9A0FEF8713}" srcId="{845BF174-A9FA-4493-B43F-6EC360F6BC32}" destId="{51E6B48F-DFDE-4892-A211-BBBE95934719}" srcOrd="1" destOrd="0" parTransId="{2984953C-72F9-4ECD-BC40-EDE3DD26D61B}" sibTransId="{6C542DF5-85FE-4B1D-8FE0-8291D0041D2B}"/>
    <dgm:cxn modelId="{30A075EA-3435-40B8-9CD1-913D0C8342CD}" type="presOf" srcId="{1E8998F4-B22C-4BCC-AE2F-A20022428B71}" destId="{37286827-B92F-4C62-BBEF-0AD90EA328AD}" srcOrd="0" destOrd="0" presId="urn:microsoft.com/office/officeart/2005/8/layout/chevron2"/>
    <dgm:cxn modelId="{B56D7532-6332-49E4-B2C4-4775B882DA19}" srcId="{CBD1948D-F1CB-4F26-9DAB-FD976AEEDF43}" destId="{8141C92D-640D-4DBC-9198-13D6EBCFEFB7}" srcOrd="1" destOrd="0" parTransId="{ADD80055-3684-4591-9078-9FC275AC623E}" sibTransId="{B72CB75A-371E-4AB9-9811-B68187DE95AD}"/>
    <dgm:cxn modelId="{D017C7B9-4391-4E3E-B94C-7603EB43773B}" srcId="{845BF174-A9FA-4493-B43F-6EC360F6BC32}" destId="{1E8998F4-B22C-4BCC-AE2F-A20022428B71}" srcOrd="0" destOrd="0" parTransId="{5F37F0EC-0C19-4A77-9C3D-B4B42F0B0677}" sibTransId="{983F19B0-9D9A-4DC5-93A4-5518ED1598F3}"/>
    <dgm:cxn modelId="{7D1395C8-DC23-430B-94E7-C147295F8033}" type="presOf" srcId="{D21F65C5-D695-409B-95F1-46AC34B5E295}" destId="{A9A048B1-1428-4349-86CF-EE07AA0A85C6}" srcOrd="0" destOrd="3" presId="urn:microsoft.com/office/officeart/2005/8/layout/chevron2"/>
    <dgm:cxn modelId="{6912BC96-FBBC-457E-9502-97C532E37540}" type="presOf" srcId="{9ABB2D69-707D-403D-A43D-87BC26E391A1}" destId="{A9A048B1-1428-4349-86CF-EE07AA0A85C6}" srcOrd="0" destOrd="0" presId="urn:microsoft.com/office/officeart/2005/8/layout/chevron2"/>
    <dgm:cxn modelId="{139D7C4B-71ED-4FEC-809A-34364785CC20}" type="presOf" srcId="{0103A2E1-8E4B-40FF-B459-F118DEDB13D8}" destId="{F2A95A9E-8E6E-4A5C-ABDE-6BAECB7F9ED5}" srcOrd="0" destOrd="1" presId="urn:microsoft.com/office/officeart/2005/8/layout/chevron2"/>
    <dgm:cxn modelId="{7526D76D-93ED-4577-B010-A39D18C51E97}" type="presOf" srcId="{92F16B28-B280-4F70-B1BA-53FEB0CBA565}" destId="{A9A048B1-1428-4349-86CF-EE07AA0A85C6}" srcOrd="0" destOrd="1" presId="urn:microsoft.com/office/officeart/2005/8/layout/chevron2"/>
    <dgm:cxn modelId="{0D458CF4-90BD-4EB1-8AB3-01E56397DB1B}" type="presOf" srcId="{53128A8C-69C8-4832-A7C0-6EF2ECCCA7BF}" destId="{4821B1FA-BEDC-432D-AB60-3DE9F7DC79A3}" srcOrd="0" destOrd="2" presId="urn:microsoft.com/office/officeart/2005/8/layout/chevron2"/>
    <dgm:cxn modelId="{97EAEE4A-8E3E-497E-A90E-D7DC0D56DD9F}" srcId="{51E6B48F-DFDE-4892-A211-BBBE95934719}" destId="{DDD24CFC-656A-43AD-82B7-FD77D78DFDF4}" srcOrd="4" destOrd="0" parTransId="{CCF83B22-6E7D-41F2-9EFF-2A015C889009}" sibTransId="{5E7AD045-99D2-4E1F-9936-438914B3C916}"/>
    <dgm:cxn modelId="{DF2141D3-458A-40B7-9ADD-03C1AF3389FB}" srcId="{51E6B48F-DFDE-4892-A211-BBBE95934719}" destId="{462A3C44-E49B-4267-BC22-6E17F455C911}" srcOrd="2" destOrd="0" parTransId="{93FBF129-C908-4518-B477-700EFD2BE7CE}" sibTransId="{AD57BC01-BF3E-4A90-9ABE-3BE33AD3D921}"/>
    <dgm:cxn modelId="{AD271E6B-1A0D-4D31-8748-27978BF9C4B9}" srcId="{1E8998F4-B22C-4BCC-AE2F-A20022428B71}" destId="{82ACD33B-C421-4791-B761-E5C3C2F850D4}" srcOrd="0" destOrd="0" parTransId="{1622B96C-EE59-43B6-B934-97696EA5E1F9}" sibTransId="{92A7A327-13B9-4E13-8E19-F1375B43CE96}"/>
    <dgm:cxn modelId="{0DB6A10E-25E0-46D4-AA08-06AE4C4CE5B5}" type="presOf" srcId="{0EF97355-EBDB-4708-BDA6-C20155CFCB86}" destId="{4821B1FA-BEDC-432D-AB60-3DE9F7DC79A3}" srcOrd="0" destOrd="0" presId="urn:microsoft.com/office/officeart/2005/8/layout/chevron2"/>
    <dgm:cxn modelId="{0B7FBF7B-D7B5-450E-883F-4D75A7514C5D}" type="presOf" srcId="{51E6B48F-DFDE-4892-A211-BBBE95934719}" destId="{904E2B35-6FD2-488F-A2EE-83C8FDF21A6F}" srcOrd="0" destOrd="0" presId="urn:microsoft.com/office/officeart/2005/8/layout/chevron2"/>
    <dgm:cxn modelId="{11F50B49-3BE0-4FBA-87CF-1F83A29B99BB}" type="presOf" srcId="{CBD1948D-F1CB-4F26-9DAB-FD976AEEDF43}" destId="{1EAA0257-C311-41DF-8EB1-3A8EACA47319}" srcOrd="0" destOrd="0" presId="urn:microsoft.com/office/officeart/2005/8/layout/chevron2"/>
    <dgm:cxn modelId="{FF6DE46F-7264-406B-8E8C-8E97C12C9ED0}" srcId="{51E6B48F-DFDE-4892-A211-BBBE95934719}" destId="{92F16B28-B280-4F70-B1BA-53FEB0CBA565}" srcOrd="1" destOrd="0" parTransId="{16C03DC2-ACF3-4AAD-9F74-BE3A8C5FA340}" sibTransId="{DBECC889-28EB-48FC-9287-FF716DBC2EAC}"/>
    <dgm:cxn modelId="{55220DE0-7CA4-4B74-91CB-891E9EFF2913}" srcId="{51E6B48F-DFDE-4892-A211-BBBE95934719}" destId="{D21F65C5-D695-409B-95F1-46AC34B5E295}" srcOrd="3" destOrd="0" parTransId="{90042D58-DBC3-4B30-AF5A-107E7C949101}" sibTransId="{69696E5C-DC72-4668-A28F-F04F8762349C}"/>
    <dgm:cxn modelId="{2C77A556-9898-4F5F-B51B-870362EC26C9}" type="presOf" srcId="{82ACD33B-C421-4791-B761-E5C3C2F850D4}" destId="{F2A95A9E-8E6E-4A5C-ABDE-6BAECB7F9ED5}" srcOrd="0" destOrd="0" presId="urn:microsoft.com/office/officeart/2005/8/layout/chevron2"/>
    <dgm:cxn modelId="{0013EDBD-C7A0-465E-9802-09CD99A38469}" type="presOf" srcId="{8141C92D-640D-4DBC-9198-13D6EBCFEFB7}" destId="{4821B1FA-BEDC-432D-AB60-3DE9F7DC79A3}" srcOrd="0" destOrd="1" presId="urn:microsoft.com/office/officeart/2005/8/layout/chevron2"/>
    <dgm:cxn modelId="{01E524F9-AB7C-4B45-831D-9EB87BDDE4A5}" srcId="{1E8998F4-B22C-4BCC-AE2F-A20022428B71}" destId="{0103A2E1-8E4B-40FF-B459-F118DEDB13D8}" srcOrd="1" destOrd="0" parTransId="{4D93079F-2A3B-4C09-B877-FF300562A2C4}" sibTransId="{B485BA8E-FDB2-4F52-A9BD-5BAF4D9284D7}"/>
    <dgm:cxn modelId="{A6D663F8-F9F3-40F3-855B-A9A3DF406355}" type="presOf" srcId="{462A3C44-E49B-4267-BC22-6E17F455C911}" destId="{A9A048B1-1428-4349-86CF-EE07AA0A85C6}" srcOrd="0" destOrd="2" presId="urn:microsoft.com/office/officeart/2005/8/layout/chevron2"/>
    <dgm:cxn modelId="{7AEC3A08-A8CF-4674-AEC9-877C8AB2D3FB}" type="presParOf" srcId="{15C1098F-A26E-4E34-A7BE-A30593CEE460}" destId="{735A77AA-830C-4D05-B545-A1E830927607}" srcOrd="0" destOrd="0" presId="urn:microsoft.com/office/officeart/2005/8/layout/chevron2"/>
    <dgm:cxn modelId="{B5413E0E-43B5-4F98-A44F-E627BE73D0AB}" type="presParOf" srcId="{735A77AA-830C-4D05-B545-A1E830927607}" destId="{37286827-B92F-4C62-BBEF-0AD90EA328AD}" srcOrd="0" destOrd="0" presId="urn:microsoft.com/office/officeart/2005/8/layout/chevron2"/>
    <dgm:cxn modelId="{648B0AFE-E8A1-4A4B-874A-F49150BFD93C}" type="presParOf" srcId="{735A77AA-830C-4D05-B545-A1E830927607}" destId="{F2A95A9E-8E6E-4A5C-ABDE-6BAECB7F9ED5}" srcOrd="1" destOrd="0" presId="urn:microsoft.com/office/officeart/2005/8/layout/chevron2"/>
    <dgm:cxn modelId="{41C985E4-72F8-4F9C-BE5E-13D78E5319D0}" type="presParOf" srcId="{15C1098F-A26E-4E34-A7BE-A30593CEE460}" destId="{5F50ABC4-4E8E-45F4-8B91-65D57DB7E396}" srcOrd="1" destOrd="0" presId="urn:microsoft.com/office/officeart/2005/8/layout/chevron2"/>
    <dgm:cxn modelId="{0ACA9B15-61FE-4E42-8063-23800087CA3E}" type="presParOf" srcId="{15C1098F-A26E-4E34-A7BE-A30593CEE460}" destId="{4F5D5317-7F85-46CC-9046-1643502B7250}" srcOrd="2" destOrd="0" presId="urn:microsoft.com/office/officeart/2005/8/layout/chevron2"/>
    <dgm:cxn modelId="{7DAF34B8-1171-4176-94B5-B5D468657B59}" type="presParOf" srcId="{4F5D5317-7F85-46CC-9046-1643502B7250}" destId="{904E2B35-6FD2-488F-A2EE-83C8FDF21A6F}" srcOrd="0" destOrd="0" presId="urn:microsoft.com/office/officeart/2005/8/layout/chevron2"/>
    <dgm:cxn modelId="{0147469C-061A-43CF-AA58-9FF3DA55614A}" type="presParOf" srcId="{4F5D5317-7F85-46CC-9046-1643502B7250}" destId="{A9A048B1-1428-4349-86CF-EE07AA0A85C6}" srcOrd="1" destOrd="0" presId="urn:microsoft.com/office/officeart/2005/8/layout/chevron2"/>
    <dgm:cxn modelId="{D49EDF0B-2501-41BF-B619-18050512C72A}" type="presParOf" srcId="{15C1098F-A26E-4E34-A7BE-A30593CEE460}" destId="{1B51BCF0-7340-4B2B-A255-CE6EC45827F9}" srcOrd="3" destOrd="0" presId="urn:microsoft.com/office/officeart/2005/8/layout/chevron2"/>
    <dgm:cxn modelId="{8A8B1342-C0BA-4586-86B9-2EF6FDD2A8BD}" type="presParOf" srcId="{15C1098F-A26E-4E34-A7BE-A30593CEE460}" destId="{7FF90E06-05FB-41EF-A63A-2FA0C354634B}" srcOrd="4" destOrd="0" presId="urn:microsoft.com/office/officeart/2005/8/layout/chevron2"/>
    <dgm:cxn modelId="{532C1A17-6D05-4FBE-99E4-9BE7B9CC6BC5}" type="presParOf" srcId="{7FF90E06-05FB-41EF-A63A-2FA0C354634B}" destId="{1EAA0257-C311-41DF-8EB1-3A8EACA47319}" srcOrd="0" destOrd="0" presId="urn:microsoft.com/office/officeart/2005/8/layout/chevron2"/>
    <dgm:cxn modelId="{686A5F0C-344B-4250-A8A2-3AA52B008C12}" type="presParOf" srcId="{7FF90E06-05FB-41EF-A63A-2FA0C354634B}" destId="{4821B1FA-BEDC-432D-AB60-3DE9F7DC79A3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C70AAB-9917-4B9F-98EF-ECE4338C85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CF187-2656-42FA-8629-22C01CD38CCD}">
      <dgm:prSet phldrT="[Text]" phldr="1"/>
      <dgm:spPr/>
      <dgm:t>
        <a:bodyPr/>
        <a:lstStyle/>
        <a:p>
          <a:endParaRPr lang="en-US" dirty="0"/>
        </a:p>
      </dgm:t>
    </dgm:pt>
    <dgm:pt modelId="{3C485A4E-AF92-42BB-B647-E805B0A2C7B5}" type="parTrans" cxnId="{1AA0014D-BC68-4F15-8913-23A086A6C06B}">
      <dgm:prSet/>
      <dgm:spPr/>
      <dgm:t>
        <a:bodyPr/>
        <a:lstStyle/>
        <a:p>
          <a:endParaRPr lang="en-US"/>
        </a:p>
      </dgm:t>
    </dgm:pt>
    <dgm:pt modelId="{2797BD4F-1819-4F34-B8B4-86DCD6513052}" type="sibTrans" cxnId="{1AA0014D-BC68-4F15-8913-23A086A6C06B}">
      <dgm:prSet/>
      <dgm:spPr/>
      <dgm:t>
        <a:bodyPr/>
        <a:lstStyle/>
        <a:p>
          <a:endParaRPr lang="en-US"/>
        </a:p>
      </dgm:t>
    </dgm:pt>
    <dgm:pt modelId="{FB543EF9-77CA-453C-BA22-2D9D70D062C7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  <a:sym typeface="Wingdings"/>
            </a:rPr>
            <a:t>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ইদগাম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কত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প্রকার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smtClean="0">
              <a:latin typeface="BhagirathiMJ"/>
              <a:cs typeface="NikoshBAN" pitchFamily="2" charset="0"/>
            </a:rPr>
            <a:t>?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ইদগাম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২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প্রকার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।</a:t>
          </a:r>
          <a:br>
            <a:rPr lang="en-US" dirty="0" smtClean="0">
              <a:latin typeface="NikoshBAN" pitchFamily="2" charset="0"/>
              <a:cs typeface="NikoshBAN" pitchFamily="2" charset="0"/>
            </a:rPr>
          </a:br>
          <a:r>
            <a:rPr lang="en-US" dirty="0" smtClean="0">
              <a:latin typeface="NikoshBAN" pitchFamily="2" charset="0"/>
              <a:cs typeface="NikoshBAN" pitchFamily="2" charset="0"/>
            </a:rPr>
            <a:t>১।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ইদগামে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বাগুন্নাহ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২।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ইদগামে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বেলাগুন্নাহ</a:t>
          </a:r>
          <a:r>
            <a:rPr lang="en-US" dirty="0" smtClean="0">
              <a:latin typeface="NikoshBAN" pitchFamily="2" charset="0"/>
              <a:cs typeface="NikoshBAN" pitchFamily="2" charset="0"/>
            </a:rPr>
            <a:t/>
          </a:r>
          <a:br>
            <a:rPr lang="en-US" dirty="0" smtClean="0">
              <a:latin typeface="NikoshBAN" pitchFamily="2" charset="0"/>
              <a:cs typeface="NikoshBAN" pitchFamily="2" charset="0"/>
            </a:rPr>
          </a:br>
          <a:r>
            <a:rPr lang="as-IN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smtClean="0">
              <a:latin typeface="NikoshBAN" pitchFamily="2" charset="0"/>
              <a:cs typeface="NikoshBAN" pitchFamily="2" charset="0"/>
              <a:sym typeface="Wingdings"/>
            </a:rPr>
            <a:t> </a:t>
          </a:r>
          <a:r>
            <a:rPr lang="as-IN" dirty="0" smtClean="0">
              <a:latin typeface="NikoshBAN" pitchFamily="2" charset="0"/>
              <a:cs typeface="NikoshBAN" pitchFamily="2" charset="0"/>
            </a:rPr>
            <a:t>ইদগামে বা-গুন্নাহ অর্থ কি? ইদগামে বা- গুন্নাহ অর্থ গুন্নার সহিত মিলাইয়া পড়া</a:t>
          </a:r>
          <a:r>
            <a:rPr lang="as-IN" dirty="0" smtClean="0"/>
            <a:t>। 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>
              <a:latin typeface="NikoshBAN" pitchFamily="2" charset="0"/>
              <a:cs typeface="NikoshBAN" pitchFamily="2" charset="0"/>
              <a:sym typeface="Wingdings"/>
            </a:rPr>
            <a:t> 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কখন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as-IN" dirty="0" smtClean="0">
              <a:latin typeface="NikoshBAN" pitchFamily="2" charset="0"/>
              <a:cs typeface="NikoshBAN" pitchFamily="2" charset="0"/>
            </a:rPr>
            <a:t> নুন সাকিন বা তানভীনের পরে ইদগামে বা-গুন্নার ৪টি হরফ হইতে কোন একটি হরফ আসিলে উক্ত নুন সাকিন বা তানভীনকে গুন্নার সহিত মিলাইয়া পড়িতে হয়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/>
          </a:r>
          <a:br>
            <a:rPr lang="en-US" dirty="0" smtClean="0">
              <a:latin typeface="NikoshBAN" pitchFamily="2" charset="0"/>
              <a:cs typeface="NikoshBAN" pitchFamily="2" charset="0"/>
            </a:rPr>
          </a:br>
          <a:r>
            <a:rPr lang="ar-AE" dirty="0" smtClean="0"/>
            <a:t> منْ يفعل – قومٌ</a:t>
          </a:r>
          <a:r>
            <a:rPr lang="en-US" dirty="0" smtClean="0"/>
            <a:t/>
          </a:r>
          <a:br>
            <a:rPr lang="en-US" dirty="0" smtClean="0"/>
          </a:br>
          <a:r>
            <a:rPr lang="ar-AE" dirty="0" smtClean="0"/>
            <a:t> مسرفون </a:t>
          </a:r>
          <a:r>
            <a:rPr lang="as-IN" dirty="0" smtClean="0">
              <a:latin typeface="NikoshBAN" pitchFamily="2" charset="0"/>
              <a:cs typeface="NikoshBAN" pitchFamily="2" charset="0"/>
            </a:rPr>
            <a:t>।</a:t>
          </a:r>
          <a:r>
            <a:rPr lang="en-US" dirty="0" smtClean="0">
              <a:latin typeface="NikoshBAN" pitchFamily="2" charset="0"/>
              <a:cs typeface="NikoshBAN" pitchFamily="2" charset="0"/>
              <a:sym typeface="Wingdings"/>
            </a:rPr>
            <a:t> </a:t>
          </a:r>
          <a:br>
            <a:rPr lang="en-US" dirty="0" smtClean="0">
              <a:latin typeface="NikoshBAN" pitchFamily="2" charset="0"/>
              <a:cs typeface="NikoshBAN" pitchFamily="2" charset="0"/>
              <a:sym typeface="Wingdings"/>
            </a:rPr>
          </a:br>
          <a:r>
            <a:rPr lang="en-US" dirty="0" smtClean="0">
              <a:latin typeface="NikoshBAN" pitchFamily="2" charset="0"/>
              <a:cs typeface="NikoshBAN" pitchFamily="2" charset="0"/>
              <a:sym typeface="Wingdings"/>
            </a:rPr>
            <a:t>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ইদগামের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কয়টি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as-IN" dirty="0" smtClean="0">
              <a:latin typeface="NikoshBAN" pitchFamily="2" charset="0"/>
              <a:cs typeface="NikoshBAN" pitchFamily="2" charset="0"/>
            </a:rPr>
            <a:t>পড়া। ইদাগামে বা- গুন্নার হরফ ৪টি। যথা:- </a:t>
          </a:r>
          <a:r>
            <a:rPr lang="ar-AE" dirty="0" smtClean="0">
              <a:latin typeface="NikoshBAN" pitchFamily="2" charset="0"/>
            </a:rPr>
            <a:t>ي – و – م – ن</a:t>
          </a:r>
          <a:endParaRPr lang="en-US" dirty="0"/>
        </a:p>
      </dgm:t>
    </dgm:pt>
    <dgm:pt modelId="{AF2A417A-2D04-4CD6-978C-7F64B12C72CB}" type="parTrans" cxnId="{CD1C78E7-B118-4B18-883C-9B37374958A2}">
      <dgm:prSet/>
      <dgm:spPr/>
      <dgm:t>
        <a:bodyPr/>
        <a:lstStyle/>
        <a:p>
          <a:endParaRPr lang="en-US"/>
        </a:p>
      </dgm:t>
    </dgm:pt>
    <dgm:pt modelId="{D16A9782-C52D-44B4-96D8-6FF197B03D32}" type="sibTrans" cxnId="{CD1C78E7-B118-4B18-883C-9B37374958A2}">
      <dgm:prSet/>
      <dgm:spPr/>
      <dgm:t>
        <a:bodyPr/>
        <a:lstStyle/>
        <a:p>
          <a:endParaRPr lang="en-US"/>
        </a:p>
      </dgm:t>
    </dgm:pt>
    <dgm:pt modelId="{455DC124-72E4-4116-AF3C-9162656E50E9}">
      <dgm:prSet phldrT="[Text]" custT="1"/>
      <dgm:spPr/>
      <dgm:t>
        <a:bodyPr/>
        <a:lstStyle/>
        <a:p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 </a:t>
          </a:r>
          <a:r>
            <a:rPr lang="as-IN" sz="1600" dirty="0" smtClean="0">
              <a:latin typeface="NikoshBAN" pitchFamily="2" charset="0"/>
              <a:cs typeface="NikoshBAN" pitchFamily="2" charset="0"/>
            </a:rPr>
            <a:t>ইদগামে বে-গুন্নাহ অর্থ কি? </a:t>
          </a: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 </a:t>
          </a:r>
          <a:r>
            <a:rPr lang="as-IN" sz="1600" dirty="0" smtClean="0">
              <a:latin typeface="NikoshBAN" pitchFamily="2" charset="0"/>
              <a:cs typeface="NikoshBAN" pitchFamily="2" charset="0"/>
            </a:rPr>
            <a:t>ইদগামে বে-গুন্নাহ অর্থ গুন্নাহ ছাড়া মিলাইয়া পড়া।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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কখন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as-IN" sz="1600" dirty="0" smtClean="0">
              <a:latin typeface="NikoshBAN" pitchFamily="2" charset="0"/>
              <a:cs typeface="NikoshBAN" pitchFamily="2" charset="0"/>
            </a:rPr>
            <a:t> নুন সাকিন বা তানভীনের পরে ইদগামে বে-গুন্নার ২টি হরফ হইতে কোন একটি হরফ আসিলে উক্ত নুন সাকিন বা তানভীনকে গুন্নাহ ছাড়া মিলাইয়া পড়িতে হয়।</a:t>
          </a:r>
          <a:r>
            <a:rPr lang="ar-AE" sz="1600" dirty="0" smtClean="0"/>
            <a:t> رزقاًلكم – منْ ربك 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/>
          </a:r>
          <a:br>
            <a:rPr lang="en-US" sz="1600" dirty="0" smtClean="0">
              <a:latin typeface="NikoshBAN" pitchFamily="2" charset="0"/>
              <a:cs typeface="NikoshBAN" pitchFamily="2" charset="0"/>
            </a:rPr>
          </a:b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  </a:t>
          </a:r>
          <a:r>
            <a:rPr lang="as-IN" sz="1600" dirty="0" smtClean="0">
              <a:latin typeface="NikoshBAN" pitchFamily="2" charset="0"/>
              <a:cs typeface="NikoshBAN" pitchFamily="2" charset="0"/>
            </a:rPr>
            <a:t>ইদগামে বে-গুন্নার হরফ ২টি। যথা:- </a:t>
          </a:r>
          <a:r>
            <a:rPr lang="ar-AE" sz="1600" dirty="0" smtClean="0">
              <a:latin typeface="NikoshBAN" pitchFamily="2" charset="0"/>
            </a:rPr>
            <a:t>ر – ل</a:t>
          </a:r>
          <a:endParaRPr lang="en-US" sz="1600" dirty="0"/>
        </a:p>
      </dgm:t>
    </dgm:pt>
    <dgm:pt modelId="{7532DE1A-8CAC-4B6B-B1A9-D0B6ED77DE03}" type="parTrans" cxnId="{3692F213-E481-407E-B1ED-7370AE3A1973}">
      <dgm:prSet/>
      <dgm:spPr/>
      <dgm:t>
        <a:bodyPr/>
        <a:lstStyle/>
        <a:p>
          <a:endParaRPr lang="en-US"/>
        </a:p>
      </dgm:t>
    </dgm:pt>
    <dgm:pt modelId="{3E206459-4D5C-4CD0-AA45-610308263197}" type="sibTrans" cxnId="{3692F213-E481-407E-B1ED-7370AE3A1973}">
      <dgm:prSet/>
      <dgm:spPr/>
      <dgm:t>
        <a:bodyPr/>
        <a:lstStyle/>
        <a:p>
          <a:endParaRPr lang="en-US"/>
        </a:p>
      </dgm:t>
    </dgm:pt>
    <dgm:pt modelId="{00BC2105-4C80-493C-9D74-55150DF9BCF2}">
      <dgm:prSet phldrT="[Text]" custT="1"/>
      <dgm:spPr/>
      <dgm:t>
        <a:bodyPr/>
        <a:lstStyle/>
        <a:p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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ইদগাম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অর্থ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কি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ইদগাম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অর্থ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মিলিয়ে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পড়া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/>
          </a:r>
          <a:br>
            <a:rPr lang="en-US" sz="1600" dirty="0" smtClean="0">
              <a:latin typeface="NikoshBAN" pitchFamily="2" charset="0"/>
              <a:cs typeface="NikoshBAN" pitchFamily="2" charset="0"/>
            </a:rPr>
          </a:b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 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ইদগাম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কখন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নুন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সাকিনের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পরে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ইদগাম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আসেলই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মিলিয়ে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পড়তে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/>
          </a:r>
          <a:br>
            <a:rPr lang="en-US" sz="1600" dirty="0" smtClean="0">
              <a:latin typeface="NikoshBAN" pitchFamily="2" charset="0"/>
              <a:cs typeface="NikoshBAN" pitchFamily="2" charset="0"/>
            </a:rPr>
          </a:b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ar-AE" sz="1600" dirty="0" smtClean="0"/>
            <a:t>منْ يفعل – قومٌ مسرفون </a:t>
          </a:r>
          <a:r>
            <a:rPr lang="as-IN" sz="1600" dirty="0" smtClean="0">
              <a:latin typeface="NikoshBAN" pitchFamily="2" charset="0"/>
              <a:cs typeface="NikoshBAN" pitchFamily="2" charset="0"/>
            </a:rPr>
            <a:t>।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 </a:t>
          </a:r>
          <a:br>
            <a:rPr lang="en-US" sz="1600" dirty="0" smtClean="0">
              <a:latin typeface="NikoshBAN" pitchFamily="2" charset="0"/>
              <a:cs typeface="NikoshBAN" pitchFamily="2" charset="0"/>
            </a:rPr>
          </a:br>
          <a:r>
            <a:rPr lang="en-US" sz="1600" dirty="0" smtClean="0">
              <a:latin typeface="NikoshBAN" pitchFamily="2" charset="0"/>
              <a:cs typeface="NikoshBAN" pitchFamily="2" charset="0"/>
              <a:sym typeface="Wingdings"/>
            </a:rPr>
            <a:t>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ইদগামের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কয়টি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smtClean="0">
              <a:latin typeface="BhagirathiMJ"/>
              <a:cs typeface="NikoshBAN" pitchFamily="2" charset="0"/>
            </a:rPr>
            <a:t>?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ইদগামের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হরফ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৬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টি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।</a:t>
          </a:r>
          <a:r>
            <a:rPr lang="en-US" sz="600" dirty="0" smtClean="0">
              <a:latin typeface="NikoshBAN" pitchFamily="2" charset="0"/>
              <a:cs typeface="NikoshBAN" pitchFamily="2" charset="0"/>
            </a:rPr>
            <a:t/>
          </a:r>
          <a:br>
            <a:rPr lang="en-US" sz="600" dirty="0" smtClean="0">
              <a:latin typeface="NikoshBAN" pitchFamily="2" charset="0"/>
              <a:cs typeface="NikoshBAN" pitchFamily="2" charset="0"/>
            </a:rPr>
          </a:br>
          <a:r>
            <a:rPr lang="en-US" sz="600" dirty="0" err="1" smtClean="0">
              <a:latin typeface="NikoshBAN" pitchFamily="2" charset="0"/>
              <a:cs typeface="NikoshBAN" pitchFamily="2" charset="0"/>
            </a:rPr>
            <a:t>যথা</a:t>
          </a:r>
          <a:r>
            <a:rPr lang="as-IN" sz="600" dirty="0" smtClean="0"/>
            <a:t> - </a:t>
          </a:r>
          <a:r>
            <a:rPr lang="ar-AE" sz="600" dirty="0" smtClean="0"/>
            <a:t>ي – ر – م – ل – و – ن</a:t>
          </a:r>
          <a:endParaRPr lang="en-US" sz="600" dirty="0"/>
        </a:p>
      </dgm:t>
    </dgm:pt>
    <dgm:pt modelId="{7CA34B30-80AF-4858-8162-DEE6BA0E9DE5}" type="sibTrans" cxnId="{2DBA4E07-DA8E-4DF2-8E3B-65E262472EA6}">
      <dgm:prSet/>
      <dgm:spPr/>
      <dgm:t>
        <a:bodyPr/>
        <a:lstStyle/>
        <a:p>
          <a:endParaRPr lang="en-US"/>
        </a:p>
      </dgm:t>
    </dgm:pt>
    <dgm:pt modelId="{423058B3-39AB-4194-B01C-4EBBFCDE3C62}" type="parTrans" cxnId="{2DBA4E07-DA8E-4DF2-8E3B-65E262472EA6}">
      <dgm:prSet/>
      <dgm:spPr/>
      <dgm:t>
        <a:bodyPr/>
        <a:lstStyle/>
        <a:p>
          <a:endParaRPr lang="en-US"/>
        </a:p>
      </dgm:t>
    </dgm:pt>
    <dgm:pt modelId="{B696001C-7901-41B7-8B2B-5177964291CD}" type="pres">
      <dgm:prSet presAssocID="{F0C70AAB-9917-4B9F-98EF-ECE4338C85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C74E98-63F5-4717-A89D-331DECB20541}" type="pres">
      <dgm:prSet presAssocID="{00BC2105-4C80-493C-9D74-55150DF9BC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386F9-F653-4BE0-BDFC-9AC8E211AA5D}" type="pres">
      <dgm:prSet presAssocID="{00BC2105-4C80-493C-9D74-55150DF9BCF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6CBDC-133A-4259-B17A-5A23D704FD34}" type="pres">
      <dgm:prSet presAssocID="{FB543EF9-77CA-453C-BA22-2D9D70D062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A01A3-B1E6-4098-878D-136E1293C081}" type="pres">
      <dgm:prSet presAssocID="{FB543EF9-77CA-453C-BA22-2D9D70D062C7}" presName="childText" presStyleLbl="revTx" presStyleIdx="1" presStyleCnt="2" custScaleY="117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BA4E07-DA8E-4DF2-8E3B-65E262472EA6}" srcId="{F0C70AAB-9917-4B9F-98EF-ECE4338C8564}" destId="{00BC2105-4C80-493C-9D74-55150DF9BCF2}" srcOrd="0" destOrd="0" parTransId="{423058B3-39AB-4194-B01C-4EBBFCDE3C62}" sibTransId="{7CA34B30-80AF-4858-8162-DEE6BA0E9DE5}"/>
    <dgm:cxn modelId="{2694B040-ECD9-431A-BB1A-34A8B935AB8E}" type="presOf" srcId="{00BC2105-4C80-493C-9D74-55150DF9BCF2}" destId="{21C74E98-63F5-4717-A89D-331DECB20541}" srcOrd="0" destOrd="0" presId="urn:microsoft.com/office/officeart/2005/8/layout/vList2"/>
    <dgm:cxn modelId="{CD1C78E7-B118-4B18-883C-9B37374958A2}" srcId="{F0C70AAB-9917-4B9F-98EF-ECE4338C8564}" destId="{FB543EF9-77CA-453C-BA22-2D9D70D062C7}" srcOrd="1" destOrd="0" parTransId="{AF2A417A-2D04-4CD6-978C-7F64B12C72CB}" sibTransId="{D16A9782-C52D-44B4-96D8-6FF197B03D32}"/>
    <dgm:cxn modelId="{36126D29-7277-49C4-9F0E-3E861F18D06F}" type="presOf" srcId="{F0C70AAB-9917-4B9F-98EF-ECE4338C8564}" destId="{B696001C-7901-41B7-8B2B-5177964291CD}" srcOrd="0" destOrd="0" presId="urn:microsoft.com/office/officeart/2005/8/layout/vList2"/>
    <dgm:cxn modelId="{1AA0014D-BC68-4F15-8913-23A086A6C06B}" srcId="{00BC2105-4C80-493C-9D74-55150DF9BCF2}" destId="{BDDCF187-2656-42FA-8629-22C01CD38CCD}" srcOrd="0" destOrd="0" parTransId="{3C485A4E-AF92-42BB-B647-E805B0A2C7B5}" sibTransId="{2797BD4F-1819-4F34-B8B4-86DCD6513052}"/>
    <dgm:cxn modelId="{4A2FC31A-7359-47DF-AD57-D4B88768A90F}" type="presOf" srcId="{FB543EF9-77CA-453C-BA22-2D9D70D062C7}" destId="{6456CBDC-133A-4259-B17A-5A23D704FD34}" srcOrd="0" destOrd="0" presId="urn:microsoft.com/office/officeart/2005/8/layout/vList2"/>
    <dgm:cxn modelId="{3692F213-E481-407E-B1ED-7370AE3A1973}" srcId="{FB543EF9-77CA-453C-BA22-2D9D70D062C7}" destId="{455DC124-72E4-4116-AF3C-9162656E50E9}" srcOrd="0" destOrd="0" parTransId="{7532DE1A-8CAC-4B6B-B1A9-D0B6ED77DE03}" sibTransId="{3E206459-4D5C-4CD0-AA45-610308263197}"/>
    <dgm:cxn modelId="{8BC4F90D-5630-4DEA-820E-E00425622050}" type="presOf" srcId="{BDDCF187-2656-42FA-8629-22C01CD38CCD}" destId="{081386F9-F653-4BE0-BDFC-9AC8E211AA5D}" srcOrd="0" destOrd="0" presId="urn:microsoft.com/office/officeart/2005/8/layout/vList2"/>
    <dgm:cxn modelId="{3BA74FFE-672B-4CB2-B803-FDBC12DF4E1D}" type="presOf" srcId="{455DC124-72E4-4116-AF3C-9162656E50E9}" destId="{B8AA01A3-B1E6-4098-878D-136E1293C081}" srcOrd="0" destOrd="0" presId="urn:microsoft.com/office/officeart/2005/8/layout/vList2"/>
    <dgm:cxn modelId="{322FC5AC-48FD-4AF0-9F94-D93E071435C0}" type="presParOf" srcId="{B696001C-7901-41B7-8B2B-5177964291CD}" destId="{21C74E98-63F5-4717-A89D-331DECB20541}" srcOrd="0" destOrd="0" presId="urn:microsoft.com/office/officeart/2005/8/layout/vList2"/>
    <dgm:cxn modelId="{09067B2D-4EE3-487A-BC5F-9FF8E763E9C1}" type="presParOf" srcId="{B696001C-7901-41B7-8B2B-5177964291CD}" destId="{081386F9-F653-4BE0-BDFC-9AC8E211AA5D}" srcOrd="1" destOrd="0" presId="urn:microsoft.com/office/officeart/2005/8/layout/vList2"/>
    <dgm:cxn modelId="{37825D5C-4ED9-4915-B59A-A0FFF8839269}" type="presParOf" srcId="{B696001C-7901-41B7-8B2B-5177964291CD}" destId="{6456CBDC-133A-4259-B17A-5A23D704FD34}" srcOrd="2" destOrd="0" presId="urn:microsoft.com/office/officeart/2005/8/layout/vList2"/>
    <dgm:cxn modelId="{CC96B493-932B-4931-B467-64B1C16E0719}" type="presParOf" srcId="{B696001C-7901-41B7-8B2B-5177964291CD}" destId="{B8AA01A3-B1E6-4098-878D-136E1293C081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E006A-1054-4C87-AEFE-32A6240089E2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6A930-FBAB-4288-B85F-74E6AF26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6A930-FBAB-4288-B85F-74E6AF26785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6A930-FBAB-4288-B85F-74E6AF26785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5BDE-E01D-4851-B4FF-7B1698D86E60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6644D-A46D-4359-BC4C-AE5D710B2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সবাইকে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শুভেচ্ছা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13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40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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ইদগামে বে-গুন্নাহ অর্থ কি?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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ইদগামে বে-গুন্নাহ অর্থ গুন্নাহ ছাড়া মিলাইয়া পড়া।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নুন সাকিন বা তানভীনের পরে ইদগামে বে-গুন্নার ২টি হরফ হইতে কোন একটি হরফ আসিলে উক্ত নুন সাকিন বা তানভীনকে গুন্নাহ ছাড়া মিলাইয়া পড়িতে হয়।</a:t>
            </a:r>
            <a:r>
              <a:rPr lang="ar-AE" sz="3200" dirty="0" smtClean="0"/>
              <a:t> رزقاًلكم – منْ ربك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 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ইদগামে বে-গুন্নার হরফ ২টি। যথা:- </a:t>
            </a:r>
            <a:r>
              <a:rPr lang="ar-AE" sz="3200" dirty="0" smtClean="0">
                <a:latin typeface="NikoshBAN" pitchFamily="2" charset="0"/>
              </a:rPr>
              <a:t>ر – ل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তানবীনের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কিউ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000" dirty="0" smtClean="0">
                <a:latin typeface="NikoshBAN" pitchFamily="2" charset="0"/>
                <a:cs typeface="NikoshBAN" pitchFamily="2" charset="0"/>
                <a:sym typeface="Wingdings"/>
              </a:rPr>
              <a:t>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ইজহারের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000" dirty="0" smtClean="0">
              <a:latin typeface="BhagirathiMJ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BhagirathiMJ"/>
                <a:cs typeface="NikoshBAN" pitchFamily="2" charset="0"/>
              </a:rPr>
              <a:t>            			 (ক) </a:t>
            </a:r>
            <a:r>
              <a:rPr lang="ar-AE" sz="2000" dirty="0" smtClean="0"/>
              <a:t>من بعد</a:t>
            </a:r>
            <a:r>
              <a:rPr lang="en-US" sz="2000" dirty="0" smtClean="0">
                <a:latin typeface="BhagirathiMJ"/>
                <a:cs typeface="NikoshBAN" pitchFamily="2" charset="0"/>
              </a:rPr>
              <a:t>                                    (খ) </a:t>
            </a:r>
            <a:r>
              <a:rPr lang="ar-AE" sz="2000" dirty="0" smtClean="0">
                <a:latin typeface="NikoshBAN" pitchFamily="2" charset="0"/>
              </a:rPr>
              <a:t>اَنْعمت</a:t>
            </a:r>
            <a:r>
              <a:rPr lang="en-US" sz="2000" dirty="0" smtClean="0">
                <a:latin typeface="BhagirathiMJ"/>
                <a:cs typeface="NikoshBAN" pitchFamily="2" charset="0"/>
              </a:rPr>
              <a:t>                     			 (গ)</a:t>
            </a:r>
            <a:r>
              <a:rPr lang="ar-AE" sz="2000" dirty="0" smtClean="0"/>
              <a:t>منْ يفعل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US" sz="2000" dirty="0" smtClean="0">
                <a:latin typeface="BhagirathiMJ"/>
                <a:cs typeface="NikoshBAN" pitchFamily="2" charset="0"/>
              </a:rPr>
              <a:t>(ঘ)</a:t>
            </a:r>
            <a:r>
              <a:rPr lang="ar-AE" sz="2000" dirty="0" smtClean="0"/>
              <a:t>خيرً كثير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latin typeface="NikoshBAN" pitchFamily="2" charset="0"/>
                <a:cs typeface="NikoshBAN" pitchFamily="2" charset="0"/>
                <a:sym typeface="Wingdings"/>
              </a:rPr>
              <a:t>  </a:t>
            </a:r>
            <a:r>
              <a:rPr lang="ar-AE" sz="2000" dirty="0" smtClean="0"/>
              <a:t>مسرفون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AE" sz="2000" dirty="0" smtClean="0"/>
              <a:t>قومٌ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BhagirathiMJ"/>
                <a:cs typeface="NikoshBAN" pitchFamily="2" charset="0"/>
              </a:rPr>
              <a:t>             			 (ক) </a:t>
            </a:r>
            <a:r>
              <a:rPr lang="en-US" sz="2000" dirty="0" err="1" smtClean="0">
                <a:latin typeface="BhagirathiMJ"/>
                <a:cs typeface="NikoshBAN" pitchFamily="2" charset="0"/>
              </a:rPr>
              <a:t>ইজহারের</a:t>
            </a:r>
            <a:r>
              <a:rPr lang="en-US" sz="2000" dirty="0" smtClean="0">
                <a:latin typeface="BhagirathiMJ"/>
                <a:cs typeface="NikoshBAN" pitchFamily="2" charset="0"/>
              </a:rPr>
              <a:t> 			(খ)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ইকলাবের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BhagirathiMJ"/>
                <a:cs typeface="NikoshBAN" pitchFamily="2" charset="0"/>
              </a:rPr>
              <a:t>			             (গ)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ইদগামের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US" sz="2000" dirty="0" smtClean="0">
                <a:latin typeface="BhagirathiMJ"/>
                <a:cs typeface="NikoshBAN" pitchFamily="2" charset="0"/>
              </a:rPr>
              <a:t>(ঘ)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ইখফার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  <a:sym typeface="Wingdings"/>
              </a:rPr>
              <a:t>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ইকলাবের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									</a:t>
            </a:r>
            <a:r>
              <a:rPr lang="en-US" sz="2000" dirty="0" smtClean="0">
                <a:latin typeface="BhagirathiMJ"/>
                <a:cs typeface="NikoshBAN" pitchFamily="2" charset="0"/>
              </a:rPr>
              <a:t> (ক) ৬টি				(খ) ১৫টি					 (গ) ৫টি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			</a:t>
            </a:r>
            <a:r>
              <a:rPr lang="en-US" sz="2000" dirty="0" smtClean="0">
                <a:latin typeface="BhagirathiMJ"/>
                <a:cs typeface="NikoshBAN" pitchFamily="2" charset="0"/>
              </a:rPr>
              <a:t>(ঘ) ১টি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  <a:sym typeface="Wingdings"/>
              </a:rPr>
              <a:t>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									</a:t>
            </a:r>
            <a:r>
              <a:rPr lang="en-US" sz="2000" dirty="0" smtClean="0">
                <a:latin typeface="BhagirathiMJ"/>
                <a:cs typeface="NikoshBAN" pitchFamily="2" charset="0"/>
              </a:rPr>
              <a:t> (ক) ৪টি				(খ) ৫টি					 (গ) ৬টি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                                             </a:t>
            </a:r>
            <a:r>
              <a:rPr lang="en-US" sz="2000" dirty="0" smtClean="0">
                <a:latin typeface="BhagirathiMJ"/>
                <a:cs typeface="NikoshBAN" pitchFamily="2" charset="0"/>
              </a:rPr>
              <a:t>(ঘ) ৭টি	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BhagirathiMJ"/>
                <a:cs typeface="NikoshBAN" pitchFamily="2" charset="0"/>
              </a:rPr>
              <a:t>                </a:t>
            </a:r>
            <a:r>
              <a:rPr lang="en-US" sz="2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  <a:sym typeface="Wingdings"/>
              </a:rPr>
              <a:t>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BhagirathiMJ"/>
                <a:cs typeface="NikoshBAN" pitchFamily="2" charset="0"/>
              </a:rPr>
              <a:t>?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উহা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dirty="0" err="1" smtClean="0">
                <a:ln>
                  <a:solidFill>
                    <a:srgbClr val="00B0F0"/>
                  </a:solidFill>
                </a:ln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n>
                <a:solidFill>
                  <a:srgbClr val="00B0F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FB_IMG_15489395368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447800"/>
            <a:ext cx="89916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InflateTop">
              <a:avLst/>
            </a:prstTxWarp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n w="12700">
                <a:noFill/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  <a:solidFill>
            <a:srgbClr val="0070C0"/>
          </a:solidFill>
        </p:spPr>
        <p:txBody>
          <a:bodyPr>
            <a:prstTxWarp prst="textStop">
              <a:avLst/>
            </a:prstTxWarp>
            <a:normAutofit/>
            <a:scene3d>
              <a:camera prst="obliqueTopLeft"/>
              <a:lightRig rig="threePt" dir="t"/>
            </a:scene3d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মোঃ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জুলফিকার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ইবঃ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ক্বারী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নান্দুড়া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আটমূল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শিবগঞ্জ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prstTxWarp prst="textPlain">
              <a:avLst>
                <a:gd name="adj" fmla="val 53135"/>
              </a:avLst>
            </a:prstTxWarp>
            <a:normAutofit/>
          </a:bodyPr>
          <a:lstStyle/>
          <a:p>
            <a:r>
              <a:rPr lang="en-US" sz="2000" dirty="0" smtClean="0">
                <a:solidFill>
                  <a:srgbClr val="FF3399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000" dirty="0" smtClean="0">
              <a:solidFill>
                <a:srgbClr val="FF3399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মাজিদ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৫ম                                     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তাজবীদ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তানবীন</a:t>
            </a:r>
            <a:endParaRPr lang="en-US" sz="2000" dirty="0" smtClean="0">
              <a:solidFill>
                <a:srgbClr val="FF3399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000" dirty="0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2000" dirty="0" err="1" smtClean="0">
                <a:solidFill>
                  <a:srgbClr val="FF3399"/>
                </a:solidFill>
                <a:effectLst/>
                <a:latin typeface="NikoshBAN" pitchFamily="2" charset="0"/>
                <a:cs typeface="NikoshBAN" pitchFamily="2" charset="0"/>
              </a:rPr>
              <a:t>মিনিট</a:t>
            </a:r>
            <a:endParaRPr lang="en-US" sz="2000" dirty="0" smtClean="0">
              <a:solidFill>
                <a:srgbClr val="FF3399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14" descr="20190324_074442.jpg"/>
          <p:cNvPicPr>
            <a:picLocks noGrp="1"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600199"/>
            <a:ext cx="1219200" cy="12954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blinds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prstTxWarp prst="textDoubleWave1">
              <a:avLst/>
            </a:prstTxWarp>
            <a:noAutofit/>
          </a:bodyPr>
          <a:lstStyle/>
          <a:p>
            <a:r>
              <a:rPr lang="en-US" sz="7200" spc="-300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spc="-300" dirty="0">
              <a:ln>
                <a:solidFill>
                  <a:srgbClr val="FF0000"/>
                </a:solidFill>
              </a:ln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7800"/>
            <a:ext cx="9144000" cy="5410200"/>
          </a:xfrm>
        </p:spPr>
      </p:pic>
    </p:spTree>
  </p:cSld>
  <p:clrMapOvr>
    <a:masterClrMapping/>
  </p:clrMapOvr>
  <p:transition spd="med" advTm="0">
    <p:wedg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2400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5344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bsolute it\Desktop\ছবি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prstTxWarp prst="textFadeRight">
              <a:avLst/>
            </a:prstTxWarp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D:\images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3810000" cy="213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bsolute it\Pictures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990600"/>
            <a:ext cx="3657600" cy="2133600"/>
          </a:xfrm>
          <a:prstGeom prst="rect">
            <a:avLst/>
          </a:prstGeom>
          <a:noFill/>
        </p:spPr>
      </p:pic>
      <p:pic>
        <p:nvPicPr>
          <p:cNvPr id="3" name="Picture 2" descr="E: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038600"/>
            <a:ext cx="3429000" cy="1828800"/>
          </a:xfrm>
          <a:prstGeom prst="rect">
            <a:avLst/>
          </a:prstGeom>
          <a:noFill/>
        </p:spPr>
      </p:pic>
      <p:sp>
        <p:nvSpPr>
          <p:cNvPr id="2050" name="AutoShape 2" descr="নুন সাকিন এর ছবি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 descr="C:\Users\absolute it\Desktop\ছবি\maxresdefaul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038600"/>
            <a:ext cx="3581400" cy="1981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371600" y="3352800"/>
            <a:ext cx="2514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ev”Pv‡K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KziAvb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wkLv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‡”Q</a:t>
            </a:r>
            <a:endParaRPr lang="en-US" dirty="0">
              <a:solidFill>
                <a:schemeClr val="tx1"/>
              </a:solidFill>
              <a:latin typeface="SutonnyMJ" pitchFamily="2" charset="0"/>
              <a:cs typeface="Nikos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33528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wb‡Riv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KziAvb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co‡Q</a:t>
            </a:r>
            <a:endParaRPr lang="en-US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6172200"/>
            <a:ext cx="25908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‡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ZjvIqvZ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ïbv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‡”Q</a:t>
            </a:r>
            <a:endParaRPr lang="en-US" dirty="0">
              <a:solidFill>
                <a:srgbClr val="002060"/>
              </a:solidFill>
              <a:latin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6248400"/>
            <a:ext cx="2438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BRnv‡ii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D`vniY</a:t>
            </a:r>
            <a:endParaRPr lang="en-US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en-US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n>
                <a:solidFill>
                  <a:srgbClr val="FF000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          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তানবীন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তানবীনের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তানবীন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করলেই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BhagirathiMJ"/>
                <a:cs typeface="NikoshBAN" pitchFamily="2" charset="0"/>
              </a:rPr>
              <a:t> 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BhagirathiMJ"/>
                <a:cs typeface="NikoshBAN" pitchFamily="2" charset="0"/>
              </a:rPr>
              <a:t>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BhagirathiMJ"/>
                <a:cs typeface="NikoshBAN" pitchFamily="2" charset="0"/>
              </a:rPr>
              <a:t>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BhagirathiMJ"/>
                <a:cs typeface="NikoshBAN" pitchFamily="2" charset="0"/>
              </a:rPr>
              <a:t>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ইজহার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BhagirathiMJ"/>
                <a:cs typeface="NikoshBAN" pitchFamily="2" charset="0"/>
              </a:rPr>
              <a:t>: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তানবীনের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ইজহারের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থাকলেই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ইজহার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 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ইকলাব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BhagirathiMJ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ইকলাব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 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ইকলাব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BhagirathiMJ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তানবীনের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ইকলাবের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আসলেই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AE" sz="3200" dirty="0" smtClean="0"/>
              <a:t>من بعد – سميع بصير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 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ইকলাবের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ইকলাবের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/>
              <a:t>-</a:t>
            </a:r>
            <a:r>
              <a:rPr lang="ar-AE" sz="3200" dirty="0" smtClean="0"/>
              <a:t>ب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b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ইখফা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ইখফা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গুন্নাহ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     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ইখফা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তাবীনের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ইখফার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আসলেই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গুন্নাহ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ar-AE" sz="3200" dirty="0" smtClean="0"/>
              <a:t> لنْ تفعلو – خيرً كثير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 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ইখফার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BhagirathiMJ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ইখফার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১৫টি 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3200" dirty="0" smtClean="0">
                <a:latin typeface="BhagirathiMJ"/>
                <a:cs typeface="NikoshBAN" pitchFamily="2" charset="0"/>
              </a:rPr>
              <a:t>:</a:t>
            </a:r>
            <a:r>
              <a:rPr lang="ar-AE" sz="3200" dirty="0" smtClean="0"/>
              <a:t> ت – ث – ج – د – ذ – ز – س – ش – ص – ض – ط – ظ – ف – ق–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  <a:sym typeface="Wingdings"/>
              </a:rPr>
              <a:t> 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সাকিনের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আসেলই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AE" sz="2700" dirty="0" smtClean="0"/>
              <a:t>منْ يفعل – قومٌ مسرفون </a:t>
            </a:r>
            <a:r>
              <a:rPr lang="as-IN" sz="27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                 ।</a:t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  <a:sym typeface="Wingdings"/>
              </a:rPr>
              <a:t> 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ইদগামের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smtClean="0">
                <a:latin typeface="BhagirathiMJ"/>
                <a:cs typeface="NikoshBAN" pitchFamily="2" charset="0"/>
              </a:rPr>
              <a:t>?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ইদগামের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as-IN" sz="2700" dirty="0" smtClean="0"/>
              <a:t> - </a:t>
            </a:r>
            <a:r>
              <a:rPr lang="ar-AE" sz="2700" dirty="0" smtClean="0"/>
              <a:t>ي – ر – م – ل – و – ن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  <a:sym typeface="Wingdings"/>
              </a:rPr>
              <a:t> 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smtClean="0">
                <a:latin typeface="BhagirathiMJ"/>
                <a:cs typeface="NikoshBAN" pitchFamily="2" charset="0"/>
              </a:rPr>
              <a:t>?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।</a:t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বাগুন্নাহ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বেলাগুন্নাহ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as-IN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smtClean="0">
                <a:latin typeface="NikoshBAN" pitchFamily="2" charset="0"/>
                <a:cs typeface="NikoshBAN" pitchFamily="2" charset="0"/>
                <a:sym typeface="Wingdings"/>
              </a:rPr>
              <a:t> </a:t>
            </a:r>
            <a:r>
              <a:rPr lang="as-IN" sz="2700" dirty="0" smtClean="0">
                <a:latin typeface="NikoshBAN" pitchFamily="2" charset="0"/>
                <a:cs typeface="NikoshBAN" pitchFamily="2" charset="0"/>
              </a:rPr>
              <a:t>ইদগামে বা-গুন্নাহ অর্থ কি? ইদগামে বা- গুন্নাহ অর্থ গুন্নার সহিত মিলাইয়া পড়া</a:t>
            </a:r>
            <a:r>
              <a:rPr lang="as-IN" sz="2700" dirty="0" smtClean="0"/>
              <a:t>।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latin typeface="NikoshBAN" pitchFamily="2" charset="0"/>
                <a:cs typeface="NikoshBAN" pitchFamily="2" charset="0"/>
                <a:sym typeface="Wingdings"/>
              </a:rPr>
              <a:t> 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as-IN" sz="2700" dirty="0" smtClean="0">
                <a:latin typeface="NikoshBAN" pitchFamily="2" charset="0"/>
                <a:cs typeface="NikoshBAN" pitchFamily="2" charset="0"/>
              </a:rPr>
              <a:t> নুন সাকিন বা তানভীনের পরে ইদগামে বা-গুন্নার ৪টি হরফ হইতে কোন একটি হরফ আসিলে উক্ত নুন সাকিন বা তানভীনকে গুন্নার সহিত মিলাইয়া পড়িতে হয়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ar-AE" sz="2700" dirty="0" smtClean="0"/>
              <a:t> منْ يفعل – قومٌ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AE" sz="2700" dirty="0" smtClean="0"/>
              <a:t> مسرفون </a:t>
            </a:r>
            <a:r>
              <a:rPr lang="as-IN" sz="27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7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br>
              <a:rPr lang="en-US" sz="2700" dirty="0" smtClean="0">
                <a:latin typeface="NikoshBAN" pitchFamily="2" charset="0"/>
                <a:cs typeface="NikoshBAN" pitchFamily="2" charset="0"/>
                <a:sym typeface="Wingdings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  <a:sym typeface="Wingdings"/>
              </a:rPr>
              <a:t>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ইদগামের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700" dirty="0" smtClean="0">
                <a:latin typeface="NikoshBAN" pitchFamily="2" charset="0"/>
                <a:cs typeface="NikoshBAN" pitchFamily="2" charset="0"/>
              </a:rPr>
              <a:t>পড়া। ইদাগামে বা- গুন্নার হরফ ৪টি। যথা:- </a:t>
            </a:r>
            <a:r>
              <a:rPr lang="ar-AE" sz="2800" dirty="0" smtClean="0">
                <a:latin typeface="NikoshBAN" pitchFamily="2" charset="0"/>
              </a:rPr>
              <a:t>ي – و – م – ن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s-IN" sz="3200" dirty="0" smtClean="0"/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65</TotalTime>
  <Words>389</Words>
  <Application>Microsoft Office PowerPoint</Application>
  <PresentationFormat>On-screen Show (4:3)</PresentationFormat>
  <Paragraphs>59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Presentation1</vt:lpstr>
      <vt:lpstr>সবাইকে শুভেচ্ছা </vt:lpstr>
      <vt:lpstr>পরিচিতি</vt:lpstr>
      <vt:lpstr> ছবি পরিচিতি </vt:lpstr>
      <vt:lpstr>ছবি পরিচিতি </vt:lpstr>
      <vt:lpstr>ছবি পরিচিতি</vt:lpstr>
      <vt:lpstr>শিখন ফল</vt:lpstr>
      <vt:lpstr>আজকের পাঠের আলোচনা</vt:lpstr>
      <vt:lpstr>  ইকলাব অর্থ কি? ইকলাব অর্থ পরিবর্তন করে পড়া ।            ইকলাব কখন হয়? নুন সাকিন ও তানবীনের পরে ইকলাবের হরফ আসলেই পরিবর্তন করে পড়তে হয় من بعد – سميع بصير    ইকলাবের হরফ কয়টি  ইকলাবের হরফ ১ টি -ب    ইখফা অর্থ কি ইখফা অর্থ গুন্নাহ করে  পড়া       ইখফা কখন হয় নুন ও তাবীনের পরে ইখফার হরফ আসলেই গুন্নাহ করে পড়তে হয়। لنْ تفعلو – خيرً كثير    ইখফার হরফ কয়টি ? ইখফার হরফ ১৫টি  যথা: ت – ث – ج – د – ذ – ز – س – ش – ص – ض – ط – ظ – ف – ق– </vt:lpstr>
      <vt:lpstr> ইদগাম অর্থ কি ইদগাম অর্থ মিলিয়ে পড়া   ইদগাম কখন হয়  নুন ও সাকিনের পরে ইদগাম হরফ আসেলই মিলিয়ে পড়তে হয়  منْ يفعل – قومٌ مسرفون ।                  ।     ইদগামের হরফ কয়টি ? ইদগামের হরফ ৬ টি। যথা - ي – ر – م – ل – و – ن    ইদগাম কত প্রকার কি কি ?  ইদগাম ২ প্রকার । ১। ইদগামে বাগুন্নাহ ২। ইদগামে বেলাগুন্নাহ   ইদগামে বা-গুন্নাহ অর্থ কি? ইদগামে বা- গুন্নাহ অর্থ গুন্নার সহিত মিলাইয়া পড়া।    কখন হয় নুন সাকিন বা তানভীনের পরে ইদগামে বা-গুন্নার ৪টি হরফ হইতে কোন একটি হরফ আসিলে উক্ত নুন সাকিন বা তানভীনকে গুন্নার সহিত মিলাইয়া পড়িতে হয়  منْ يفعل – قومٌ  مسرفون ।   ইদগামের হরফ কয়টি পড়া। ইদাগামে বা- গুন্নার হরফ ৪টি। যথা:- ي – و – م – ن   </vt:lpstr>
      <vt:lpstr> ইদগামে বে-গুন্নাহ অর্থ কি?  ইদগামে বে-গুন্নাহ অর্থ গুন্নাহ ছাড়া মিলাইয়া পড়া।  কখন হয় নুন সাকিন বা তানভীনের পরে ইদগামে বে-গুন্নার ২টি হরফ হইতে কোন একটি হরফ আসিলে উক্ত নুন সাকিন বা তানভীনকে গুন্নাহ ছাড়া মিলাইয়া পড়িতে হয়। رزقاًلكم – منْ ربك    ইদগামে বে-গুন্নার হরফ ২টি। যথা:- ر – ل </vt:lpstr>
      <vt:lpstr>নুন সাকিন ও তানবীনের প্রকার গুলো</vt:lpstr>
      <vt:lpstr>ইদগাম ও তার প্রকার</vt:lpstr>
      <vt:lpstr> এম সি কিউ</vt:lpstr>
      <vt:lpstr>একক কাজ</vt:lpstr>
      <vt:lpstr>সবাইকে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absolute it</dc:creator>
  <cp:lastModifiedBy>morshedul</cp:lastModifiedBy>
  <cp:revision>24</cp:revision>
  <dcterms:created xsi:type="dcterms:W3CDTF">2019-03-16T01:03:53Z</dcterms:created>
  <dcterms:modified xsi:type="dcterms:W3CDTF">2020-09-16T14:28:16Z</dcterms:modified>
</cp:coreProperties>
</file>