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0" r:id="rId4"/>
    <p:sldId id="258" r:id="rId5"/>
    <p:sldId id="259" r:id="rId6"/>
    <p:sldId id="495" r:id="rId7"/>
    <p:sldId id="496" r:id="rId8"/>
    <p:sldId id="497" r:id="rId9"/>
    <p:sldId id="530" r:id="rId10"/>
    <p:sldId id="280" r:id="rId11"/>
    <p:sldId id="517" r:id="rId12"/>
    <p:sldId id="531" r:id="rId13"/>
    <p:sldId id="532" r:id="rId14"/>
    <p:sldId id="534" r:id="rId15"/>
    <p:sldId id="535" r:id="rId16"/>
    <p:sldId id="536" r:id="rId17"/>
    <p:sldId id="281" r:id="rId18"/>
    <p:sldId id="279" r:id="rId19"/>
    <p:sldId id="537" r:id="rId20"/>
    <p:sldId id="538" r:id="rId21"/>
    <p:sldId id="282" r:id="rId22"/>
    <p:sldId id="490" r:id="rId23"/>
    <p:sldId id="539" r:id="rId24"/>
    <p:sldId id="540" r:id="rId25"/>
    <p:sldId id="276" r:id="rId26"/>
  </p:sldIdLst>
  <p:sldSz cx="18288000" cy="9144000"/>
  <p:notesSz cx="6858000" cy="9144000"/>
  <p:defaultTextStyle>
    <a:defPPr>
      <a:defRPr lang="en-US"/>
    </a:defPPr>
    <a:lvl1pPr marL="0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3732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7464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51197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34929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18661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702393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86126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69858" algn="l" defTabSz="156746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4" autoAdjust="0"/>
  </p:normalViewPr>
  <p:slideViewPr>
    <p:cSldViewPr>
      <p:cViewPr varScale="1">
        <p:scale>
          <a:sx n="48" d="100"/>
          <a:sy n="48" d="100"/>
        </p:scale>
        <p:origin x="60" y="78"/>
      </p:cViewPr>
      <p:guideLst>
        <p:guide orient="horz" pos="288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4FF4D-3910-48A1-B834-DD4E3A78EE2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C0FC8-F99A-4829-892A-99BE8898C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9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840568"/>
            <a:ext cx="155448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81600"/>
            <a:ext cx="12801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3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702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86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66185"/>
            <a:ext cx="411480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66185"/>
            <a:ext cx="1203960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5875867"/>
            <a:ext cx="15544800" cy="1816100"/>
          </a:xfrm>
        </p:spPr>
        <p:txBody>
          <a:bodyPr anchor="t"/>
          <a:lstStyle>
            <a:lvl1pPr algn="l">
              <a:defRPr sz="6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3875618"/>
            <a:ext cx="15544800" cy="2000249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8373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746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511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3492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1866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7023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86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698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33601"/>
            <a:ext cx="8077200" cy="6034617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133601"/>
            <a:ext cx="8077200" cy="6034617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46817"/>
            <a:ext cx="8080376" cy="853016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83732" indent="0">
              <a:buNone/>
              <a:defRPr sz="3400" b="1"/>
            </a:lvl2pPr>
            <a:lvl3pPr marL="1567464" indent="0">
              <a:buNone/>
              <a:defRPr sz="3100" b="1"/>
            </a:lvl3pPr>
            <a:lvl4pPr marL="2351197" indent="0">
              <a:buNone/>
              <a:defRPr sz="2700" b="1"/>
            </a:lvl4pPr>
            <a:lvl5pPr marL="3134929" indent="0">
              <a:buNone/>
              <a:defRPr sz="2700" b="1"/>
            </a:lvl5pPr>
            <a:lvl6pPr marL="3918661" indent="0">
              <a:buNone/>
              <a:defRPr sz="2700" b="1"/>
            </a:lvl6pPr>
            <a:lvl7pPr marL="4702393" indent="0">
              <a:buNone/>
              <a:defRPr sz="2700" b="1"/>
            </a:lvl7pPr>
            <a:lvl8pPr marL="5486126" indent="0">
              <a:buNone/>
              <a:defRPr sz="2700" b="1"/>
            </a:lvl8pPr>
            <a:lvl9pPr marL="6269858" indent="0">
              <a:buNone/>
              <a:defRPr sz="2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899833"/>
            <a:ext cx="8080376" cy="5268384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046817"/>
            <a:ext cx="8083550" cy="853016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83732" indent="0">
              <a:buNone/>
              <a:defRPr sz="3400" b="1"/>
            </a:lvl2pPr>
            <a:lvl3pPr marL="1567464" indent="0">
              <a:buNone/>
              <a:defRPr sz="3100" b="1"/>
            </a:lvl3pPr>
            <a:lvl4pPr marL="2351197" indent="0">
              <a:buNone/>
              <a:defRPr sz="2700" b="1"/>
            </a:lvl4pPr>
            <a:lvl5pPr marL="3134929" indent="0">
              <a:buNone/>
              <a:defRPr sz="2700" b="1"/>
            </a:lvl5pPr>
            <a:lvl6pPr marL="3918661" indent="0">
              <a:buNone/>
              <a:defRPr sz="2700" b="1"/>
            </a:lvl6pPr>
            <a:lvl7pPr marL="4702393" indent="0">
              <a:buNone/>
              <a:defRPr sz="2700" b="1"/>
            </a:lvl7pPr>
            <a:lvl8pPr marL="5486126" indent="0">
              <a:buNone/>
              <a:defRPr sz="2700" b="1"/>
            </a:lvl8pPr>
            <a:lvl9pPr marL="6269858" indent="0">
              <a:buNone/>
              <a:defRPr sz="2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2899833"/>
            <a:ext cx="8083550" cy="5268384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64067"/>
            <a:ext cx="6016626" cy="1549400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364067"/>
            <a:ext cx="10223500" cy="7804151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1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1913467"/>
            <a:ext cx="6016626" cy="6254751"/>
          </a:xfrm>
        </p:spPr>
        <p:txBody>
          <a:bodyPr/>
          <a:lstStyle>
            <a:lvl1pPr marL="0" indent="0">
              <a:buNone/>
              <a:defRPr sz="2400"/>
            </a:lvl1pPr>
            <a:lvl2pPr marL="783732" indent="0">
              <a:buNone/>
              <a:defRPr sz="2100"/>
            </a:lvl2pPr>
            <a:lvl3pPr marL="1567464" indent="0">
              <a:buNone/>
              <a:defRPr sz="1700"/>
            </a:lvl3pPr>
            <a:lvl4pPr marL="2351197" indent="0">
              <a:buNone/>
              <a:defRPr sz="1500"/>
            </a:lvl4pPr>
            <a:lvl5pPr marL="3134929" indent="0">
              <a:buNone/>
              <a:defRPr sz="1500"/>
            </a:lvl5pPr>
            <a:lvl6pPr marL="3918661" indent="0">
              <a:buNone/>
              <a:defRPr sz="1500"/>
            </a:lvl6pPr>
            <a:lvl7pPr marL="4702393" indent="0">
              <a:buNone/>
              <a:defRPr sz="1500"/>
            </a:lvl7pPr>
            <a:lvl8pPr marL="5486126" indent="0">
              <a:buNone/>
              <a:defRPr sz="1500"/>
            </a:lvl8pPr>
            <a:lvl9pPr marL="626985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6400800"/>
            <a:ext cx="10972800" cy="755651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817033"/>
            <a:ext cx="10972800" cy="5486400"/>
          </a:xfrm>
        </p:spPr>
        <p:txBody>
          <a:bodyPr/>
          <a:lstStyle>
            <a:lvl1pPr marL="0" indent="0">
              <a:buNone/>
              <a:defRPr sz="5500"/>
            </a:lvl1pPr>
            <a:lvl2pPr marL="783732" indent="0">
              <a:buNone/>
              <a:defRPr sz="4800"/>
            </a:lvl2pPr>
            <a:lvl3pPr marL="1567464" indent="0">
              <a:buNone/>
              <a:defRPr sz="4100"/>
            </a:lvl3pPr>
            <a:lvl4pPr marL="2351197" indent="0">
              <a:buNone/>
              <a:defRPr sz="3400"/>
            </a:lvl4pPr>
            <a:lvl5pPr marL="3134929" indent="0">
              <a:buNone/>
              <a:defRPr sz="3400"/>
            </a:lvl5pPr>
            <a:lvl6pPr marL="3918661" indent="0">
              <a:buNone/>
              <a:defRPr sz="3400"/>
            </a:lvl6pPr>
            <a:lvl7pPr marL="4702393" indent="0">
              <a:buNone/>
              <a:defRPr sz="3400"/>
            </a:lvl7pPr>
            <a:lvl8pPr marL="5486126" indent="0">
              <a:buNone/>
              <a:defRPr sz="3400"/>
            </a:lvl8pPr>
            <a:lvl9pPr marL="6269858" indent="0">
              <a:buNone/>
              <a:defRPr sz="3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7156451"/>
            <a:ext cx="10972800" cy="1073149"/>
          </a:xfrm>
        </p:spPr>
        <p:txBody>
          <a:bodyPr/>
          <a:lstStyle>
            <a:lvl1pPr marL="0" indent="0">
              <a:buNone/>
              <a:defRPr sz="2400"/>
            </a:lvl1pPr>
            <a:lvl2pPr marL="783732" indent="0">
              <a:buNone/>
              <a:defRPr sz="2100"/>
            </a:lvl2pPr>
            <a:lvl3pPr marL="1567464" indent="0">
              <a:buNone/>
              <a:defRPr sz="1700"/>
            </a:lvl3pPr>
            <a:lvl4pPr marL="2351197" indent="0">
              <a:buNone/>
              <a:defRPr sz="1500"/>
            </a:lvl4pPr>
            <a:lvl5pPr marL="3134929" indent="0">
              <a:buNone/>
              <a:defRPr sz="1500"/>
            </a:lvl5pPr>
            <a:lvl6pPr marL="3918661" indent="0">
              <a:buNone/>
              <a:defRPr sz="1500"/>
            </a:lvl6pPr>
            <a:lvl7pPr marL="4702393" indent="0">
              <a:buNone/>
              <a:defRPr sz="1500"/>
            </a:lvl7pPr>
            <a:lvl8pPr marL="5486126" indent="0">
              <a:buNone/>
              <a:defRPr sz="1500"/>
            </a:lvl8pPr>
            <a:lvl9pPr marL="626985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66184"/>
            <a:ext cx="16459200" cy="1524000"/>
          </a:xfrm>
          <a:prstGeom prst="rect">
            <a:avLst/>
          </a:prstGeom>
        </p:spPr>
        <p:txBody>
          <a:bodyPr vert="horz" lIns="156746" tIns="78373" rIns="156746" bIns="7837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133601"/>
            <a:ext cx="16459200" cy="6034617"/>
          </a:xfrm>
          <a:prstGeom prst="rect">
            <a:avLst/>
          </a:prstGeom>
        </p:spPr>
        <p:txBody>
          <a:bodyPr vert="horz" lIns="156746" tIns="78373" rIns="156746" bIns="783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8475134"/>
            <a:ext cx="4267200" cy="486833"/>
          </a:xfrm>
          <a:prstGeom prst="rect">
            <a:avLst/>
          </a:prstGeom>
        </p:spPr>
        <p:txBody>
          <a:bodyPr vert="horz" lIns="156746" tIns="78373" rIns="156746" bIns="78373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8475134"/>
            <a:ext cx="5791200" cy="486833"/>
          </a:xfrm>
          <a:prstGeom prst="rect">
            <a:avLst/>
          </a:prstGeom>
        </p:spPr>
        <p:txBody>
          <a:bodyPr vert="horz" lIns="156746" tIns="78373" rIns="156746" bIns="78373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8475134"/>
            <a:ext cx="4267200" cy="486833"/>
          </a:xfrm>
          <a:prstGeom prst="rect">
            <a:avLst/>
          </a:prstGeom>
        </p:spPr>
        <p:txBody>
          <a:bodyPr vert="horz" lIns="156746" tIns="78373" rIns="156746" bIns="78373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7464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7799" indent="-587799" algn="l" defTabSz="1567464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3565" indent="-489833" algn="l" defTabSz="156746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9331" indent="-391866" algn="l" defTabSz="1567464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indent="-391866" algn="l" defTabSz="156746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26795" indent="-391866" algn="l" defTabSz="1567464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10527" indent="-391866" algn="l" defTabSz="156746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94260" indent="-391866" algn="l" defTabSz="156746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7992" indent="-391866" algn="l" defTabSz="156746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61724" indent="-391866" algn="l" defTabSz="156746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3732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464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51197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34929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18661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02393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126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858" algn="l" defTabSz="156746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8.jpeg"/><Relationship Id="rId7" Type="http://schemas.microsoft.com/office/2007/relationships/hdphoto" Target="../media/hdphoto3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E3530C-58CE-45B1-A9ED-E30DA92EC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10"/>
            <a:ext cx="18288001" cy="91050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53E9EA-21C8-4D09-A6E3-513C1CA7C915}"/>
              </a:ext>
            </a:extLst>
          </p:cNvPr>
          <p:cNvSpPr txBox="1"/>
          <p:nvPr/>
        </p:nvSpPr>
        <p:spPr>
          <a:xfrm>
            <a:off x="4495800" y="591250"/>
            <a:ext cx="8610600" cy="1758613"/>
          </a:xfrm>
          <a:prstGeom prst="cub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 </a:t>
            </a:r>
            <a:endParaRPr lang="en-US" sz="8000" b="1" dirty="0" err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6631B4-5AA7-4476-9A1E-0218FB230BAD}"/>
              </a:ext>
            </a:extLst>
          </p:cNvPr>
          <p:cNvSpPr txBox="1"/>
          <p:nvPr/>
        </p:nvSpPr>
        <p:spPr>
          <a:xfrm>
            <a:off x="5867400" y="4708828"/>
            <a:ext cx="4457700" cy="2014597"/>
          </a:xfrm>
          <a:prstGeom prst="cloudCallou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700" y="996007"/>
            <a:ext cx="9271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7200" b="1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7200" b="1" dirty="0">
              <a:ln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4267200"/>
            <a:ext cx="14935200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প্রকৃতিতে</a:t>
            </a:r>
            <a:r>
              <a:rPr lang="en-US" sz="72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72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72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72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72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72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72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72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পূরণের</a:t>
            </a:r>
            <a:r>
              <a:rPr lang="en-US" sz="72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72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72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72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72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72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7200" b="1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7200" b="1" dirty="0">
                <a:ln/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260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78050" y="7780235"/>
            <a:ext cx="6155713" cy="83099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মাটি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9036" y="7794165"/>
            <a:ext cx="6155713" cy="83099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সূর্যের আলো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92500" y="473540"/>
            <a:ext cx="830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Image result for sun 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60" y="1675012"/>
            <a:ext cx="6920861" cy="59322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so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415" y="1651544"/>
            <a:ext cx="6920861" cy="59322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/>
          <p:cNvSpPr/>
          <p:nvPr/>
        </p:nvSpPr>
        <p:spPr>
          <a:xfrm>
            <a:off x="1803590" y="1651545"/>
            <a:ext cx="6920861" cy="5955735"/>
          </a:xfrm>
          <a:prstGeom prst="frame">
            <a:avLst>
              <a:gd name="adj1" fmla="val 86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9460415" y="1636259"/>
            <a:ext cx="6920861" cy="5947552"/>
          </a:xfrm>
          <a:prstGeom prst="frame">
            <a:avLst>
              <a:gd name="adj1" fmla="val 86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3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92500" y="512246"/>
            <a:ext cx="830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এগুলো হচ্ছে প্রাকৃতিক সম্পদ।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52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41487" y="7932003"/>
            <a:ext cx="6155713" cy="83099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বায়ু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9036" y="7794165"/>
            <a:ext cx="6155713" cy="83099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পানি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92500" y="473540"/>
            <a:ext cx="830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ছবিগুলোতে কি কি দেখতে পাচ্ছ?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92500" y="512246"/>
            <a:ext cx="9637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এগুলো হচ্ছে প্রাকৃতিক সম্পদ।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 descr="Image result for wa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4523" r="35658" b="4499"/>
          <a:stretch/>
        </p:blipFill>
        <p:spPr bwMode="auto">
          <a:xfrm>
            <a:off x="2189036" y="1830023"/>
            <a:ext cx="5507164" cy="54323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471" y="1830023"/>
            <a:ext cx="6155713" cy="57537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5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78050" y="7780235"/>
            <a:ext cx="6155713" cy="83099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পশুপাখি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9036" y="7794165"/>
            <a:ext cx="6155713" cy="83099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গাছপালা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92500" y="473540"/>
            <a:ext cx="830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9309" y="449734"/>
            <a:ext cx="830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এগুলো হচ্ছে প্রাকৃতিক সম্পদ।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6" descr="Image result for tr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20" y="1894394"/>
            <a:ext cx="6604601" cy="55562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anim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879" y="1756200"/>
            <a:ext cx="6657236" cy="56944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11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78050" y="7780235"/>
            <a:ext cx="6155713" cy="83099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জীবাশ্ম জ্বালানি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9036" y="7794165"/>
            <a:ext cx="6155713" cy="83099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খনিজ সম্পদ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92500" y="473540"/>
            <a:ext cx="830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39654" y="518838"/>
            <a:ext cx="830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এগুলো হচ্ছে প্রাকৃতিক সম্পদ।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36" y="1636259"/>
            <a:ext cx="6496711" cy="5928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ame 10"/>
          <p:cNvSpPr/>
          <p:nvPr/>
        </p:nvSpPr>
        <p:spPr>
          <a:xfrm>
            <a:off x="9460415" y="1636259"/>
            <a:ext cx="6920861" cy="5947552"/>
          </a:xfrm>
          <a:prstGeom prst="frame">
            <a:avLst>
              <a:gd name="adj1" fmla="val 86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733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কয়ল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7500" l="1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610" y="2036755"/>
            <a:ext cx="3149357" cy="2099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গ্যা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00" b="96800" l="0" r="23750">
                        <a14:foregroundMark x1="10000" y1="13600" x2="13750" y2="26400"/>
                        <a14:foregroundMark x1="12500" y1="16800" x2="14792" y2="17200"/>
                        <a14:foregroundMark x1="7708" y1="24800" x2="12292" y2="2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438"/>
          <a:stretch/>
        </p:blipFill>
        <p:spPr bwMode="auto">
          <a:xfrm>
            <a:off x="13430967" y="2930533"/>
            <a:ext cx="2274319" cy="4633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জীবাশ্ম জালানি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0" t="34991" r="35307" b="10542"/>
          <a:stretch/>
        </p:blipFill>
        <p:spPr bwMode="auto">
          <a:xfrm>
            <a:off x="10078050" y="4610036"/>
            <a:ext cx="1915885" cy="2687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22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Callout 13"/>
          <p:cNvSpPr/>
          <p:nvPr/>
        </p:nvSpPr>
        <p:spPr>
          <a:xfrm>
            <a:off x="2161310" y="3011103"/>
            <a:ext cx="3740727" cy="2164931"/>
          </a:xfrm>
          <a:prstGeom prst="wedgeEllipseCallout">
            <a:avLst>
              <a:gd name="adj1" fmla="val 78208"/>
              <a:gd name="adj2" fmla="val -19134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accent3">
                <a:satMod val="175000"/>
                <a:alpha val="4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5867" b="1" dirty="0">
              <a:ln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5407890" y="6094821"/>
            <a:ext cx="3845169" cy="2032000"/>
          </a:xfrm>
          <a:prstGeom prst="wedgeEllipseCallout">
            <a:avLst>
              <a:gd name="adj1" fmla="val 15435"/>
              <a:gd name="adj2" fmla="val -10646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accent3">
                <a:satMod val="175000"/>
                <a:alpha val="4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5867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10769600" y="5811749"/>
            <a:ext cx="3962400" cy="2181576"/>
          </a:xfrm>
          <a:prstGeom prst="wedgeEllipseCallout">
            <a:avLst>
              <a:gd name="adj1" fmla="val -57156"/>
              <a:gd name="adj2" fmla="val -103508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accent3">
                <a:satMod val="175000"/>
                <a:alpha val="4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5867" b="1" dirty="0">
              <a:ln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12071928" y="2296183"/>
            <a:ext cx="3472873" cy="2270252"/>
          </a:xfrm>
          <a:prstGeom prst="wedgeEllipseCallout">
            <a:avLst>
              <a:gd name="adj1" fmla="val -75852"/>
              <a:gd name="adj2" fmla="val 1372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accent3">
                <a:satMod val="175000"/>
                <a:alpha val="4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5867" b="1" dirty="0">
              <a:ln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681752"/>
            <a:ext cx="12293600" cy="9952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867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867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67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867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67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5867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67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5867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67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867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67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867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67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867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67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867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67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5867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0" y="3539571"/>
            <a:ext cx="4267200" cy="1107996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>
                <a:gd name="adj" fmla="val 60000"/>
              </a:avLst>
            </a:prstTxWarp>
            <a:spAutoFit/>
          </a:bodyPr>
          <a:lstStyle/>
          <a:p>
            <a:r>
              <a:rPr lang="en-US" sz="6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6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endParaRPr lang="en-US" sz="6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161310" y="2739991"/>
            <a:ext cx="3805381" cy="2436043"/>
          </a:xfrm>
          <a:prstGeom prst="wedgeEllipseCallout">
            <a:avLst>
              <a:gd name="adj1" fmla="val 76720"/>
              <a:gd name="adj2" fmla="val -14206"/>
            </a:avLst>
          </a:prstGeom>
          <a:solidFill>
            <a:srgbClr val="92D050"/>
          </a:solidFill>
          <a:ln>
            <a:noFill/>
          </a:ln>
          <a:effectLst>
            <a:glow rad="63500">
              <a:schemeClr val="accent3">
                <a:satMod val="175000"/>
                <a:alpha val="46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endParaRPr lang="en-US" sz="80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349632" y="5892800"/>
            <a:ext cx="3845169" cy="2436043"/>
          </a:xfrm>
          <a:prstGeom prst="wedgeEllipseCallout">
            <a:avLst>
              <a:gd name="adj1" fmla="val 14955"/>
              <a:gd name="adj2" fmla="val -90219"/>
            </a:avLst>
          </a:prstGeom>
          <a:solidFill>
            <a:srgbClr val="92D050"/>
          </a:solidFill>
          <a:ln>
            <a:noFill/>
          </a:ln>
          <a:effectLst>
            <a:glow rad="63500">
              <a:schemeClr val="accent3">
                <a:satMod val="175000"/>
                <a:alpha val="46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80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0769600" y="5709252"/>
            <a:ext cx="3962400" cy="2436043"/>
          </a:xfrm>
          <a:prstGeom prst="wedgeEllipseCallout">
            <a:avLst>
              <a:gd name="adj1" fmla="val -58088"/>
              <a:gd name="adj2" fmla="val -92879"/>
            </a:avLst>
          </a:prstGeom>
          <a:solidFill>
            <a:srgbClr val="92D050"/>
          </a:solidFill>
          <a:ln>
            <a:noFill/>
          </a:ln>
          <a:effectLst>
            <a:glow rad="63500">
              <a:schemeClr val="accent3">
                <a:satMod val="175000"/>
                <a:alpha val="46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বস্ত্র</a:t>
            </a:r>
            <a:endParaRPr lang="en-US" sz="80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2071928" y="2130392"/>
            <a:ext cx="3676073" cy="2436043"/>
          </a:xfrm>
          <a:prstGeom prst="wedgeEllipseCallout">
            <a:avLst>
              <a:gd name="adj1" fmla="val -80487"/>
              <a:gd name="adj2" fmla="val 16445"/>
            </a:avLst>
          </a:prstGeom>
          <a:solidFill>
            <a:srgbClr val="92D050"/>
          </a:solidFill>
          <a:ln>
            <a:noFill/>
          </a:ln>
          <a:effectLst>
            <a:glow rad="63500">
              <a:schemeClr val="accent3">
                <a:satMod val="175000"/>
                <a:alpha val="46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endParaRPr lang="en-US" sz="80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2130393"/>
            <a:ext cx="4775200" cy="3181415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29969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10" grpId="0"/>
      <p:bldP spid="2" grpId="0"/>
      <p:bldP spid="8" grpId="0" animBg="1"/>
      <p:bldP spid="6" grpId="0" animBg="1"/>
      <p:bldP spid="5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99" y="1869883"/>
            <a:ext cx="4673600" cy="2702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060" y="1493977"/>
            <a:ext cx="4394920" cy="38926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849" y="5543968"/>
            <a:ext cx="4735700" cy="2675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0833" y="4572000"/>
            <a:ext cx="2336800" cy="748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267" b="1" dirty="0" err="1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endParaRPr lang="en-US" sz="4267" b="1" dirty="0">
              <a:ln w="508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1027" y="8229743"/>
            <a:ext cx="2235200" cy="748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267" b="1" dirty="0" err="1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প্লাস্টিক</a:t>
            </a:r>
            <a:endParaRPr lang="en-US" sz="4267" b="1" dirty="0">
              <a:ln w="508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04800" y="4771067"/>
            <a:ext cx="2438400" cy="748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267" b="1" dirty="0" err="1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কাচ</a:t>
            </a:r>
            <a:endParaRPr lang="en-US" sz="4267" b="1" dirty="0">
              <a:ln w="508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1594" y="7367825"/>
            <a:ext cx="476365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8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bn-BD" sz="48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সম্পদ</a:t>
            </a:r>
            <a:endParaRPr lang="en-US" sz="4800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899" y="5525496"/>
            <a:ext cx="4357243" cy="26756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31273" y="8163449"/>
            <a:ext cx="2336800" cy="748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267" b="1" dirty="0" err="1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আসবাব</a:t>
            </a:r>
            <a:r>
              <a:rPr lang="en-US" sz="4267" b="1" dirty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67" b="1" dirty="0" err="1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4267" b="1" dirty="0">
              <a:ln w="508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80400" y="6246443"/>
            <a:ext cx="2438400" cy="748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267" b="1" dirty="0" err="1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267" b="1" dirty="0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ৎ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0" y="508000"/>
            <a:ext cx="8260520" cy="9952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867" b="1" dirty="0" err="1">
                <a:ln/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867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867" b="1" dirty="0" err="1">
                <a:ln/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5867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867" b="1" dirty="0" err="1">
                <a:ln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867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867" b="1" dirty="0" err="1">
                <a:ln/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867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867" b="1" dirty="0" err="1">
                <a:ln/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5867" b="1" dirty="0">
                <a:ln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45240" y="1690255"/>
            <a:ext cx="6223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4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34140" y="6916419"/>
            <a:ext cx="5578560" cy="17336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333" b="1" spc="200" dirty="0" err="1">
                <a:ln w="11430"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5333" b="1" spc="200" dirty="0">
                <a:ln w="11430"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b="1" spc="200" dirty="0" err="1">
                <a:ln w="11430"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5333" b="1" spc="200" dirty="0">
                <a:ln w="11430"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b="1" spc="200" dirty="0" err="1">
                <a:ln w="11430"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333" b="1" spc="200" dirty="0">
                <a:ln w="11430"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333" b="1" spc="200" dirty="0" err="1">
                <a:ln w="11430"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5333" b="1" spc="200" dirty="0">
                <a:ln w="11430"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96287" y="1296312"/>
            <a:ext cx="6223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8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48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8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/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800" b="1" dirty="0">
                <a:ln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40" y="3135927"/>
            <a:ext cx="4394920" cy="3110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4" grpId="0"/>
      <p:bldP spid="15" grpId="0"/>
      <p:bldP spid="16" grpId="0"/>
      <p:bldP spid="16" grpId="1"/>
      <p:bldP spid="17" grpId="0"/>
      <p:bldP spid="17" grpId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2200" y="1084903"/>
            <a:ext cx="8382000" cy="1922205"/>
          </a:xfrm>
          <a:prstGeom prst="horizontalScroll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400" b="1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8800" b="1" dirty="0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8800" b="1" dirty="0">
              <a:ln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5600" y="4535055"/>
            <a:ext cx="14935200" cy="28007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88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88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সম্পদই</a:t>
            </a:r>
            <a:r>
              <a:rPr lang="en-US" sz="88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88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88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88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2505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2400" y="4775200"/>
            <a:ext cx="15341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অনুরূপ</a:t>
            </a:r>
            <a:r>
              <a:rPr lang="en-US" sz="48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8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8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48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8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8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8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8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800" b="1" dirty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674534" y="5892800"/>
          <a:ext cx="10837334" cy="278893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418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US" sz="4300" dirty="0" err="1">
                          <a:latin typeface="NikoshBAN" pitchFamily="2" charset="0"/>
                          <a:cs typeface="NikoshBAN" pitchFamily="2" charset="0"/>
                        </a:rPr>
                        <a:t>প্রাকৃতিক</a:t>
                      </a:r>
                      <a:r>
                        <a:rPr lang="en-US" sz="43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300" dirty="0" err="1"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endParaRPr lang="en-US" sz="4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dirty="0" err="1">
                          <a:latin typeface="NikoshBAN" pitchFamily="2" charset="0"/>
                          <a:cs typeface="NikoshBAN" pitchFamily="2" charset="0"/>
                        </a:rPr>
                        <a:t>মানবসৃষ্ট</a:t>
                      </a:r>
                      <a:r>
                        <a:rPr lang="en-US" sz="43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300" baseline="0" dirty="0" err="1"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endParaRPr lang="en-US" sz="43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3">
                <a:tc>
                  <a:txBody>
                    <a:bodyPr/>
                    <a:lstStyle/>
                    <a:p>
                      <a:endParaRPr lang="en-US" sz="16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6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3">
                <a:tc>
                  <a:txBody>
                    <a:bodyPr/>
                    <a:lstStyle/>
                    <a:p>
                      <a:endParaRPr lang="en-US" sz="16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6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3">
                <a:tc>
                  <a:txBody>
                    <a:bodyPr/>
                    <a:lstStyle/>
                    <a:p>
                      <a:endParaRPr lang="en-US" sz="16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6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3">
                <a:tc>
                  <a:txBody>
                    <a:bodyPr/>
                    <a:lstStyle/>
                    <a:p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0" y="3260454"/>
            <a:ext cx="1828800" cy="1033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149601"/>
            <a:ext cx="1809749" cy="1156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3154223"/>
            <a:ext cx="1752411" cy="1113468"/>
          </a:xfrm>
          <a:prstGeom prst="rect">
            <a:avLst/>
          </a:prstGeom>
        </p:spPr>
      </p:pic>
      <p:pic>
        <p:nvPicPr>
          <p:cNvPr id="8" name="Picture 7" descr="sun ra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41" y="1900840"/>
            <a:ext cx="1835679" cy="1090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56791"/>
            <a:ext cx="1828800" cy="105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forest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154223"/>
            <a:ext cx="1856036" cy="1152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Kerala-hill-stations-600x40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1" y="1900841"/>
            <a:ext cx="1840271" cy="1174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sea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551" y="3312386"/>
            <a:ext cx="1720067" cy="1100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land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1748834"/>
            <a:ext cx="1843141" cy="1092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lmiary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1" y="1875264"/>
            <a:ext cx="1891903" cy="1115595"/>
          </a:xfrm>
          <a:prstGeom prst="rect">
            <a:avLst/>
          </a:prstGeom>
        </p:spPr>
      </p:pic>
      <p:pic>
        <p:nvPicPr>
          <p:cNvPr id="15" name="Picture 14" descr="bus 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11" y="3241718"/>
            <a:ext cx="1992743" cy="10645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04000" y="406401"/>
            <a:ext cx="5080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3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2" y="2350484"/>
            <a:ext cx="3442455" cy="4443033"/>
          </a:xfrm>
          <a:prstGeom prst="rect">
            <a:avLst/>
          </a:prstGeom>
        </p:spPr>
      </p:pic>
      <p:pic>
        <p:nvPicPr>
          <p:cNvPr id="4" name="Picture 3" descr="fu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874" y="4267200"/>
            <a:ext cx="2425252" cy="1792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933" y="6502401"/>
            <a:ext cx="2840180" cy="16366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60800" y="406400"/>
            <a:ext cx="11074400" cy="9130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333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5333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333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5333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333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333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5333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5333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endParaRPr lang="en-US" sz="5333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113" y="1633444"/>
            <a:ext cx="1556777" cy="1930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2830">
            <a:off x="11123616" y="1408453"/>
            <a:ext cx="2641600" cy="1792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810" y="3279221"/>
            <a:ext cx="3007985" cy="261218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185" y="3075503"/>
            <a:ext cx="3007985" cy="261218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2" name="TextBox 11"/>
          <p:cNvSpPr txBox="1"/>
          <p:nvPr/>
        </p:nvSpPr>
        <p:spPr>
          <a:xfrm>
            <a:off x="1665808" y="68180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48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678058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</a:t>
            </a:r>
            <a:endParaRPr lang="en-US" sz="48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19910904">
            <a:off x="7941712" y="5910163"/>
            <a:ext cx="311080" cy="897911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33"/>
          </a:p>
        </p:txBody>
      </p:sp>
      <p:sp>
        <p:nvSpPr>
          <p:cNvPr id="15" name="Down Arrow 14"/>
          <p:cNvSpPr/>
          <p:nvPr/>
        </p:nvSpPr>
        <p:spPr>
          <a:xfrm rot="1813006">
            <a:off x="8766748" y="5853579"/>
            <a:ext cx="326697" cy="894755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33"/>
          </a:p>
        </p:txBody>
      </p:sp>
      <p:sp>
        <p:nvSpPr>
          <p:cNvPr id="16" name="TextBox 15"/>
          <p:cNvSpPr txBox="1"/>
          <p:nvPr/>
        </p:nvSpPr>
        <p:spPr>
          <a:xfrm>
            <a:off x="11148637" y="2702069"/>
            <a:ext cx="3048000" cy="6667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733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বেঞ্চ</a:t>
            </a:r>
            <a:endParaRPr lang="en-US" sz="3733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94500" y="3352800"/>
            <a:ext cx="3048000" cy="6667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733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আলমারি</a:t>
            </a:r>
            <a:endParaRPr lang="en-US" sz="3733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94500" y="5783639"/>
            <a:ext cx="3048000" cy="6667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733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চেয়ার</a:t>
            </a:r>
            <a:r>
              <a:rPr lang="en-US" sz="3733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33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টেবিল</a:t>
            </a:r>
            <a:endParaRPr lang="en-US" sz="3733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696021" y="8026400"/>
            <a:ext cx="3048000" cy="6667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733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endParaRPr lang="en-US" sz="3733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 rot="18659100">
            <a:off x="11385551" y="5276345"/>
            <a:ext cx="265672" cy="748799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33"/>
          </a:p>
        </p:txBody>
      </p:sp>
      <p:sp>
        <p:nvSpPr>
          <p:cNvPr id="21" name="Down Arrow 20"/>
          <p:cNvSpPr/>
          <p:nvPr/>
        </p:nvSpPr>
        <p:spPr>
          <a:xfrm rot="17180092">
            <a:off x="12444256" y="3903855"/>
            <a:ext cx="310553" cy="2073215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33"/>
          </a:p>
        </p:txBody>
      </p:sp>
      <p:sp>
        <p:nvSpPr>
          <p:cNvPr id="22" name="Down Arrow 21"/>
          <p:cNvSpPr/>
          <p:nvPr/>
        </p:nvSpPr>
        <p:spPr>
          <a:xfrm rot="15264542">
            <a:off x="12349227" y="2726786"/>
            <a:ext cx="280999" cy="1919303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33"/>
          </a:p>
        </p:txBody>
      </p:sp>
      <p:sp>
        <p:nvSpPr>
          <p:cNvPr id="23" name="Down Arrow 22"/>
          <p:cNvSpPr/>
          <p:nvPr/>
        </p:nvSpPr>
        <p:spPr>
          <a:xfrm rot="13041218">
            <a:off x="11132285" y="2745436"/>
            <a:ext cx="279625" cy="677632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33"/>
          </a:p>
        </p:txBody>
      </p:sp>
      <p:sp>
        <p:nvSpPr>
          <p:cNvPr id="24" name="Down Arrow 23"/>
          <p:cNvSpPr/>
          <p:nvPr/>
        </p:nvSpPr>
        <p:spPr>
          <a:xfrm rot="16200000">
            <a:off x="5183416" y="4396495"/>
            <a:ext cx="440557" cy="647375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33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259417" y="152400"/>
            <a:ext cx="4008783" cy="134963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উপস্থাপনায়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10668000" cy="6001643"/>
          </a:xfrm>
          <a:prstGeom prst="rightArrowCallou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লুৎফর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রহমান</a:t>
            </a:r>
            <a:endParaRPr lang="bn-IN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কুন্দারামপুর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ঘোড়াঘাট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০১৭১৭১৩৭৬৫৩</a:t>
            </a:r>
          </a:p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mlutfor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@gmail.com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5B8314-30B2-4C92-8A3D-A92EC8F48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1" y="1676400"/>
            <a:ext cx="6553200" cy="70866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051433"/>
              </p:ext>
            </p:extLst>
          </p:nvPr>
        </p:nvGraphicFramePr>
        <p:xfrm>
          <a:off x="2336800" y="2235200"/>
          <a:ext cx="13411200" cy="60553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{1FECB4D8-DB02-4DC6-A0A2-4F2EBAE1DC90}</a:tableStyleId>
              </a:tblPr>
              <a:tblGrid>
                <a:gridCol w="217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7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4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47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5300" b="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কৃত্রিম</a:t>
                      </a:r>
                      <a:r>
                        <a:rPr lang="en-US" sz="5300" b="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300" b="0" baseline="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5300" b="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300" b="0" baseline="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তৈরিতে</a:t>
                      </a:r>
                      <a:r>
                        <a:rPr lang="en-US" sz="5300" b="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300" b="0" baseline="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প্রাকৃতিক</a:t>
                      </a:r>
                      <a:r>
                        <a:rPr lang="en-US" sz="5300" b="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300" b="0" baseline="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সম্পদের</a:t>
                      </a:r>
                      <a:r>
                        <a:rPr lang="en-US" sz="5300" b="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5300" b="0" baseline="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endParaRPr lang="en-US" sz="53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4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বস্তুর</a:t>
                      </a:r>
                      <a:r>
                        <a:rPr lang="en-US" sz="4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4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ব্যবহৃত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প্রাকৃতিক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সম্পদের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800" baseline="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4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০১.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aseline="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চেয়ার-টেবিল</a:t>
                      </a:r>
                      <a:r>
                        <a:rPr lang="en-US" sz="48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4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চুলা</a:t>
                      </a:r>
                      <a:endParaRPr lang="en-US" sz="4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4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০৩.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মশারি</a:t>
                      </a:r>
                      <a:endParaRPr lang="en-US" sz="4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4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০৪.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আলমারি</a:t>
                      </a:r>
                      <a:endParaRPr lang="en-US" sz="4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4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০৫.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পাখা</a:t>
                      </a:r>
                      <a:endParaRPr lang="en-US" sz="4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4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572000" y="3149600"/>
            <a:ext cx="0" cy="5181600"/>
          </a:xfrm>
          <a:prstGeom prst="line">
            <a:avLst/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32800" y="3149600"/>
            <a:ext cx="0" cy="5181600"/>
          </a:xfrm>
          <a:prstGeom prst="line">
            <a:avLst/>
          </a:prstGeom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02400" y="331450"/>
            <a:ext cx="5080000" cy="14465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800" b="1" dirty="0">
                <a:ln/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8800" b="1" dirty="0" err="1">
                <a:ln/>
                <a:latin typeface="NikoshBAN" pitchFamily="2" charset="0"/>
                <a:cs typeface="NikoshBAN" pitchFamily="2" charset="0"/>
              </a:rPr>
              <a:t>ীয়</a:t>
            </a:r>
            <a:r>
              <a:rPr lang="en-US" sz="88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/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dirty="0">
              <a:ln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1" y="2685460"/>
            <a:ext cx="3550028" cy="3424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136" y="6146925"/>
            <a:ext cx="2851395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725" y="2003988"/>
            <a:ext cx="1628897" cy="23752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304800"/>
            <a:ext cx="11074400" cy="9130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333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5333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333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5333" b="1" dirty="0">
                <a:ln/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333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333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5333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5333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endParaRPr lang="en-US" sz="5333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9" r="29414"/>
          <a:stretch/>
        </p:blipFill>
        <p:spPr>
          <a:xfrm>
            <a:off x="14885724" y="4572000"/>
            <a:ext cx="1634840" cy="2357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033" y="1299336"/>
            <a:ext cx="2641600" cy="1748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37" y="2666362"/>
            <a:ext cx="3480564" cy="3480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2486213" y="619955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</a:t>
            </a:r>
            <a:endParaRPr lang="en-US" sz="48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2117" y="6170142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কাচ</a:t>
            </a:r>
            <a:endParaRPr lang="en-US" sz="48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56800" y="1311894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গ্লাস</a:t>
            </a:r>
            <a:endParaRPr lang="en-US" sz="48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03200" y="3185505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চুড়ি</a:t>
            </a:r>
            <a:endParaRPr lang="en-US" sz="48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00000" y="5248206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আয়না</a:t>
            </a:r>
            <a:endParaRPr lang="en-US" sz="48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42840" y="6929411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48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</a:t>
            </a:r>
            <a:r>
              <a:rPr lang="en-US" sz="48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সামগ্রী</a:t>
            </a:r>
            <a:endParaRPr lang="en-US" sz="48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 rot="16200000">
            <a:off x="6199410" y="4028037"/>
            <a:ext cx="440557" cy="647375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33"/>
          </a:p>
        </p:txBody>
      </p:sp>
      <p:sp>
        <p:nvSpPr>
          <p:cNvPr id="19" name="Down Arrow 18"/>
          <p:cNvSpPr/>
          <p:nvPr/>
        </p:nvSpPr>
        <p:spPr>
          <a:xfrm rot="15027592">
            <a:off x="11479952" y="2830429"/>
            <a:ext cx="399489" cy="1566663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33"/>
          </a:p>
        </p:txBody>
      </p:sp>
      <p:sp>
        <p:nvSpPr>
          <p:cNvPr id="20" name="Down Arrow 19"/>
          <p:cNvSpPr/>
          <p:nvPr/>
        </p:nvSpPr>
        <p:spPr>
          <a:xfrm rot="15894755">
            <a:off x="12027180" y="2928753"/>
            <a:ext cx="404240" cy="2419427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33"/>
          </a:p>
        </p:txBody>
      </p:sp>
      <p:sp>
        <p:nvSpPr>
          <p:cNvPr id="21" name="Down Arrow 20"/>
          <p:cNvSpPr/>
          <p:nvPr/>
        </p:nvSpPr>
        <p:spPr>
          <a:xfrm rot="16458412">
            <a:off x="12059408" y="3675527"/>
            <a:ext cx="376697" cy="2444024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33"/>
          </a:p>
        </p:txBody>
      </p:sp>
      <p:sp>
        <p:nvSpPr>
          <p:cNvPr id="22" name="Down Arrow 21"/>
          <p:cNvSpPr/>
          <p:nvPr/>
        </p:nvSpPr>
        <p:spPr>
          <a:xfrm rot="17803928">
            <a:off x="11470908" y="4820685"/>
            <a:ext cx="335281" cy="1515776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33"/>
          </a:p>
        </p:txBody>
      </p:sp>
    </p:spTree>
    <p:extLst>
      <p:ext uri="{BB962C8B-B14F-4D97-AF65-F5344CB8AC3E}">
        <p14:creationId xmlns:p14="http://schemas.microsoft.com/office/powerpoint/2010/main" val="166973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t="1679" r="6565" b="-1679"/>
          <a:stretch/>
        </p:blipFill>
        <p:spPr>
          <a:xfrm>
            <a:off x="495145" y="152401"/>
            <a:ext cx="41910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404046"/>
            <a:ext cx="7103318" cy="833590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Pentagon 8"/>
          <p:cNvSpPr/>
          <p:nvPr/>
        </p:nvSpPr>
        <p:spPr>
          <a:xfrm flipH="1">
            <a:off x="1371600" y="4254641"/>
            <a:ext cx="6896256" cy="4485312"/>
          </a:xfrm>
          <a:prstGeom prst="homePlate">
            <a:avLst>
              <a:gd name="adj" fmla="val 0"/>
            </a:avLst>
          </a:prstGeom>
          <a:ln w="381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৮৯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৯০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পড়।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1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32000" y="3913287"/>
            <a:ext cx="14325600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371600" indent="-1371600">
              <a:buAutoNum type="arabicParenR"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1371600" indent="-1371600">
              <a:buAutoNum type="arabicParenR"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1371600" indent="-1371600">
              <a:buAutoNum type="arabicParenR"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1371600" indent="-1371600">
              <a:buAutoNum type="arabicParenR"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7600" y="812800"/>
            <a:ext cx="5384800" cy="2202001"/>
          </a:xfrm>
          <a:prstGeom prst="cloudCallou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800" b="1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3091" y="2971800"/>
            <a:ext cx="13161819" cy="50167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84800" y="457200"/>
            <a:ext cx="7924800" cy="14465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800" b="1" dirty="0">
                <a:ln/>
                <a:latin typeface="NikoshBAN" pitchFamily="2" charset="0"/>
                <a:cs typeface="NikoshBAN" pitchFamily="2" charset="0"/>
              </a:rPr>
              <a:t>পরিকল্পিত কাজ</a:t>
            </a:r>
            <a:r>
              <a:rPr lang="en-US" sz="8800" b="1" dirty="0">
                <a:ln/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97E29D-54C2-420E-9588-2B6304F9E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7526000" cy="8686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00EDF2-E738-4C5F-AA72-B2B0BB2DB5A6}"/>
              </a:ext>
            </a:extLst>
          </p:cNvPr>
          <p:cNvSpPr/>
          <p:nvPr/>
        </p:nvSpPr>
        <p:spPr>
          <a:xfrm>
            <a:off x="5638800" y="3330600"/>
            <a:ext cx="61028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3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IN" sz="8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1D3A06-E85A-4FF8-9A0E-026E172B9BAC}"/>
              </a:ext>
            </a:extLst>
          </p:cNvPr>
          <p:cNvSpPr/>
          <p:nvPr/>
        </p:nvSpPr>
        <p:spPr>
          <a:xfrm>
            <a:off x="4396304" y="1905000"/>
            <a:ext cx="9495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এখানেই শেষ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সকলকে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2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127337"/>
            <a:ext cx="8077200" cy="1555909"/>
          </a:xfrm>
          <a:prstGeom prst="downArrowCallout">
            <a:avLst/>
          </a:prstGeom>
          <a:ln w="3810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Video_20-09-15_16-31-54_3">
            <a:hlinkClick r:id="" action="ppaction://media"/>
            <a:extLst>
              <a:ext uri="{FF2B5EF4-FFF2-40B4-BE49-F238E27FC236}">
                <a16:creationId xmlns:a16="http://schemas.microsoft.com/office/drawing/2014/main" id="{9304EE58-9602-40A0-BFBA-F69E42BE348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15583" y="2286000"/>
            <a:ext cx="826851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5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CEC39C-9B40-4F64-894B-4CFD7BAB11CD}"/>
              </a:ext>
            </a:extLst>
          </p:cNvPr>
          <p:cNvSpPr txBox="1"/>
          <p:nvPr/>
        </p:nvSpPr>
        <p:spPr>
          <a:xfrm>
            <a:off x="5943600" y="228600"/>
            <a:ext cx="4495800" cy="1015663"/>
          </a:xfrm>
          <a:prstGeom prst="flowChartPunchedTap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Sukesh Sutradh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15800" y="828596"/>
            <a:ext cx="5257800" cy="6943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90600" y="1371600"/>
            <a:ext cx="777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বিষয়-প্রাথমিক বিজ্ঞান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ঠ্যাংশ</a:t>
            </a:r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তাকালে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------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পৃষ্টা.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৮৯ ও ৯০</a:t>
            </a:r>
          </a:p>
        </p:txBody>
      </p:sp>
      <p:sp>
        <p:nvSpPr>
          <p:cNvPr id="6" name="Rectangle 5"/>
          <p:cNvSpPr/>
          <p:nvPr/>
        </p:nvSpPr>
        <p:spPr>
          <a:xfrm>
            <a:off x="8650356" y="1641142"/>
            <a:ext cx="112644" cy="5369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6268278" y="76200"/>
            <a:ext cx="5618922" cy="212366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2809608"/>
            <a:ext cx="1402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…</a:t>
            </a:r>
            <a:endParaRPr lang="bn-IN" sz="6000" dirty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১৭.১.১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গুরত্ব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সীমাবদ্ধতা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 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31646" y="3817544"/>
            <a:ext cx="4358188" cy="16688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5867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প্রাকৃতিক সম্পদ</a:t>
            </a:r>
          </a:p>
        </p:txBody>
      </p:sp>
      <p:sp>
        <p:nvSpPr>
          <p:cNvPr id="2" name="AutoShape 2" descr="Related image"/>
          <p:cNvSpPr>
            <a:spLocks noChangeAspect="1" noChangeArrowheads="1"/>
          </p:cNvSpPr>
          <p:nvPr/>
        </p:nvSpPr>
        <p:spPr bwMode="auto">
          <a:xfrm>
            <a:off x="1223434" y="-2478617"/>
            <a:ext cx="7759700" cy="516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4133"/>
          </a:p>
        </p:txBody>
      </p:sp>
      <p:sp>
        <p:nvSpPr>
          <p:cNvPr id="3" name="AutoShape 4" descr="Related image"/>
          <p:cNvSpPr>
            <a:spLocks noChangeAspect="1" noChangeArrowheads="1"/>
          </p:cNvSpPr>
          <p:nvPr/>
        </p:nvSpPr>
        <p:spPr bwMode="auto">
          <a:xfrm>
            <a:off x="1426634" y="-2275417"/>
            <a:ext cx="7759700" cy="516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4133"/>
          </a:p>
        </p:txBody>
      </p:sp>
      <p:pic>
        <p:nvPicPr>
          <p:cNvPr id="4098" name="Picture 2" descr="Image result for natural 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439" y="2119207"/>
            <a:ext cx="7202317" cy="4801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186334" y="2099369"/>
            <a:ext cx="3932020" cy="79411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 আমরা পড়ব</a:t>
            </a:r>
          </a:p>
        </p:txBody>
      </p:sp>
    </p:spTree>
    <p:extLst>
      <p:ext uri="{BB962C8B-B14F-4D97-AF65-F5344CB8AC3E}">
        <p14:creationId xmlns:p14="http://schemas.microsoft.com/office/powerpoint/2010/main" val="3475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nature"/>
          <p:cNvSpPr>
            <a:spLocks noChangeAspect="1" noChangeArrowheads="1"/>
          </p:cNvSpPr>
          <p:nvPr/>
        </p:nvSpPr>
        <p:spPr bwMode="auto">
          <a:xfrm>
            <a:off x="1223433" y="-2478617"/>
            <a:ext cx="9194800" cy="516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4133"/>
          </a:p>
        </p:txBody>
      </p:sp>
      <p:sp>
        <p:nvSpPr>
          <p:cNvPr id="3" name="AutoShape 4" descr="Image result for nature"/>
          <p:cNvSpPr>
            <a:spLocks noChangeAspect="1" noChangeArrowheads="1"/>
          </p:cNvSpPr>
          <p:nvPr/>
        </p:nvSpPr>
        <p:spPr bwMode="auto">
          <a:xfrm>
            <a:off x="1426633" y="-2275417"/>
            <a:ext cx="9194800" cy="516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4133"/>
          </a:p>
        </p:txBody>
      </p:sp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154" y="3364479"/>
            <a:ext cx="3055863" cy="2891565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0" r="23310" b="10864"/>
          <a:stretch/>
        </p:blipFill>
        <p:spPr bwMode="auto">
          <a:xfrm>
            <a:off x="7797155" y="3329702"/>
            <a:ext cx="3055863" cy="2926343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sun l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155" y="3364479"/>
            <a:ext cx="3055863" cy="2891565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tr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155" y="3364479"/>
            <a:ext cx="3055863" cy="2891565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60976" y="690715"/>
            <a:ext cx="47660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01378" y="7839731"/>
            <a:ext cx="34852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প্রাকৃতিক পরিবেশ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5514" y="713146"/>
            <a:ext cx="108815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প্রাকৃতিক পরিবেশ হতে আমরা কি কি সম্পদ পেয়ে থাকি?</a:t>
            </a:r>
            <a:endParaRPr lang="en-US" sz="4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8192" y="556223"/>
            <a:ext cx="147319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প্রকৃতিতে পাওয়া যে সকল সম্পদ মানুষ তার চাহিদা পূরণের জন্য ব্যবহার করে </a:t>
            </a:r>
          </a:p>
          <a:p>
            <a:pPr algn="ctr"/>
            <a:r>
              <a:rPr lang="bn-IN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 তাই </a:t>
            </a:r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প্রাকৃতিক সম্পদ।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4641868" y="3301598"/>
            <a:ext cx="14478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bn-IN" sz="48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accent6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40843" y="3092277"/>
            <a:ext cx="1487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ফলমূল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878544" y="7839731"/>
            <a:ext cx="10518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167074" y="7722731"/>
            <a:ext cx="1776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 rot="20279617">
            <a:off x="11051393" y="3662277"/>
            <a:ext cx="2583487" cy="21831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33"/>
          </a:p>
        </p:txBody>
      </p:sp>
      <p:sp>
        <p:nvSpPr>
          <p:cNvPr id="41" name="Pentagon 40"/>
          <p:cNvSpPr/>
          <p:nvPr/>
        </p:nvSpPr>
        <p:spPr>
          <a:xfrm rot="1348030">
            <a:off x="11183505" y="6046018"/>
            <a:ext cx="2583487" cy="21831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33"/>
          </a:p>
        </p:txBody>
      </p:sp>
      <p:sp>
        <p:nvSpPr>
          <p:cNvPr id="42" name="Pentagon 41"/>
          <p:cNvSpPr/>
          <p:nvPr/>
        </p:nvSpPr>
        <p:spPr>
          <a:xfrm rot="12168831">
            <a:off x="4649634" y="3522710"/>
            <a:ext cx="2583487" cy="21831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33"/>
          </a:p>
        </p:txBody>
      </p:sp>
      <p:sp>
        <p:nvSpPr>
          <p:cNvPr id="43" name="Pentagon 42"/>
          <p:cNvSpPr/>
          <p:nvPr/>
        </p:nvSpPr>
        <p:spPr>
          <a:xfrm rot="9752578">
            <a:off x="4747919" y="6311731"/>
            <a:ext cx="2583487" cy="21831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33"/>
          </a:p>
        </p:txBody>
      </p:sp>
      <p:pic>
        <p:nvPicPr>
          <p:cNvPr id="7172" name="Picture 4" descr="Download Wallpaper Beautiful painting of nature - HD wallpap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822" y="2229197"/>
            <a:ext cx="6776356" cy="5322159"/>
          </a:xfrm>
          <a:prstGeom prst="roundRect">
            <a:avLst>
              <a:gd name="adj" fmla="val 11111"/>
            </a:avLst>
          </a:prstGeom>
          <a:ln w="28575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3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8.67052E-7 L 0.37135 -0.228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8" y="-1142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8.67052E-7 L -0.38321 -0.224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1121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8.67052E-7 L -0.38203 0.265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2" y="132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79191E-6 L 0.36666 0.2656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13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1" grpId="1"/>
      <p:bldP spid="12" grpId="0"/>
      <p:bldP spid="53" grpId="0"/>
      <p:bldP spid="54" grpId="0"/>
      <p:bldP spid="35" grpId="0"/>
      <p:bldP spid="40" grpId="0"/>
      <p:bldP spid="5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301672" y="1163598"/>
            <a:ext cx="78232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6400" b="1" dirty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6400" b="1" dirty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b="1" dirty="0" err="1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6400" b="1" dirty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b="1" dirty="0" err="1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6400" b="1" dirty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400" b="1" dirty="0" err="1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400" b="1" dirty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b="1" dirty="0" err="1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400" b="1" dirty="0">
                <a:ln w="508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2436" y="2743200"/>
            <a:ext cx="78232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400" b="1" dirty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6400" b="1" dirty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b="1" dirty="0" err="1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6400" b="1" dirty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b="1" dirty="0" err="1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6400" b="1" dirty="0">
                <a:ln w="11430"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0298120" y="5058484"/>
            <a:ext cx="4738680" cy="172245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304800">
              <a:srgbClr val="92D050"/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400" b="1" dirty="0" err="1">
                <a:ln w="50800"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6400" b="1" dirty="0">
                <a:ln w="50800"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b="1" dirty="0" err="1">
                <a:ln w="50800"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6400" b="1" dirty="0">
              <a:ln w="50800">
                <a:solidFill>
                  <a:srgbClr val="FF3300"/>
                </a:solidFill>
              </a:ln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021084" y="5058483"/>
            <a:ext cx="4876800" cy="1722453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317500">
              <a:srgbClr val="92D050">
                <a:alpha val="91000"/>
              </a:srgbClr>
            </a:glow>
            <a:softEdge rad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400" b="1" dirty="0" err="1">
                <a:ln w="50800"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6400" b="1" dirty="0">
                <a:ln w="50800"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b="1" dirty="0" err="1">
                <a:ln w="50800">
                  <a:solidFill>
                    <a:srgbClr val="FF3300"/>
                  </a:solidFill>
                </a:ln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6400" b="1" dirty="0">
              <a:ln w="50800">
                <a:solidFill>
                  <a:srgbClr val="FF3300"/>
                </a:solidFill>
              </a:ln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823200" y="5101992"/>
            <a:ext cx="2540000" cy="17052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400" b="1" cap="all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6400" b="1" cap="all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" grpId="0" animBg="1"/>
      <p:bldP spid="7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471143" y="1688803"/>
            <a:ext cx="4365600" cy="107629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333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333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15" y="925208"/>
            <a:ext cx="3434072" cy="25755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olded Corner 10"/>
          <p:cNvSpPr/>
          <p:nvPr/>
        </p:nvSpPr>
        <p:spPr>
          <a:xfrm>
            <a:off x="3174873" y="4267200"/>
            <a:ext cx="11938257" cy="2895600"/>
          </a:xfrm>
          <a:prstGeom prst="fram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প্রকৃতিক সম্পদ বলতে কী বোঝ?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70CBAF-B98E-4B1B-9201-DBBCDB69A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247650"/>
            <a:ext cx="5208321" cy="3467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883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436</Words>
  <Application>Microsoft Office PowerPoint</Application>
  <PresentationFormat>Custom</PresentationFormat>
  <Paragraphs>118</Paragraphs>
  <Slides>25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lutfor rahman</dc:creator>
  <cp:lastModifiedBy>Lutfor Rahman</cp:lastModifiedBy>
  <cp:revision>129</cp:revision>
  <dcterms:created xsi:type="dcterms:W3CDTF">2006-08-16T00:00:00Z</dcterms:created>
  <dcterms:modified xsi:type="dcterms:W3CDTF">2020-09-16T08:53:17Z</dcterms:modified>
</cp:coreProperties>
</file>