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81" r:id="rId11"/>
    <p:sldId id="266" r:id="rId12"/>
    <p:sldId id="265" r:id="rId13"/>
    <p:sldId id="276" r:id="rId14"/>
    <p:sldId id="278" r:id="rId15"/>
    <p:sldId id="267" r:id="rId16"/>
    <p:sldId id="275" r:id="rId17"/>
    <p:sldId id="268" r:id="rId18"/>
    <p:sldId id="280" r:id="rId19"/>
    <p:sldId id="269" r:id="rId20"/>
    <p:sldId id="277" r:id="rId21"/>
    <p:sldId id="270" r:id="rId22"/>
    <p:sldId id="282" r:id="rId23"/>
    <p:sldId id="271" r:id="rId24"/>
    <p:sldId id="272" r:id="rId25"/>
    <p:sldId id="283" r:id="rId26"/>
    <p:sldId id="284" r:id="rId27"/>
    <p:sldId id="285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28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6781-80D2-4B42-B9C1-310AF9A7170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CB9E8-1D9E-4EEA-8555-1FB5DF559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CB9E8-1D9E-4EEA-8555-1FB5DF5595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স্বাগতম</a:t>
            </a:r>
            <a:r>
              <a:rPr lang="en-US" sz="6000" b="1" dirty="0" smtClean="0">
                <a:solidFill>
                  <a:srgbClr val="002060"/>
                </a:solidFill>
              </a:rPr>
              <a:t>/</a:t>
            </a:r>
            <a:r>
              <a:rPr lang="ar-SA" sz="6000" b="1" dirty="0" smtClean="0">
                <a:solidFill>
                  <a:srgbClr val="002060"/>
                </a:solidFill>
              </a:rPr>
              <a:t>اهلاوسهلا</a:t>
            </a:r>
            <a:endParaRPr lang="en-US" sz="6000" b="1" dirty="0"/>
          </a:p>
        </p:txBody>
      </p:sp>
      <p:pic>
        <p:nvPicPr>
          <p:cNvPr id="8" name="Content Placeholder 7" descr="sf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305800" cy="4953000"/>
          </a:xfrm>
        </p:spPr>
      </p:pic>
      <p:sp>
        <p:nvSpPr>
          <p:cNvPr id="4" name="TextBox 3"/>
          <p:cNvSpPr txBox="1"/>
          <p:nvPr/>
        </p:nvSpPr>
        <p:spPr>
          <a:xfrm>
            <a:off x="914400" y="1905000"/>
            <a:ext cx="7338869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আল-কোরান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দাখিল</a:t>
            </a:r>
            <a:r>
              <a:rPr lang="en-US" sz="4000" b="1" dirty="0" smtClean="0">
                <a:solidFill>
                  <a:srgbClr val="FFFF00"/>
                </a:solidFill>
              </a:rPr>
              <a:t> ৯ম ও ১০ম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endParaRPr lang="en-US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0010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err="1" smtClean="0"/>
              <a:t>এসো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আলোচনা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করি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পৃথিবী</a:t>
            </a:r>
            <a:r>
              <a:rPr lang="en-US" dirty="0" smtClean="0"/>
              <a:t> </a:t>
            </a:r>
            <a:r>
              <a:rPr lang="en-US" dirty="0" err="1" smtClean="0"/>
              <a:t>সূর্যের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গ্রহ</a:t>
            </a:r>
            <a:r>
              <a:rPr lang="en-US" dirty="0" smtClean="0"/>
              <a:t> </a:t>
            </a:r>
            <a:r>
              <a:rPr lang="en-US" dirty="0" err="1" smtClean="0"/>
              <a:t>যার</a:t>
            </a:r>
            <a:r>
              <a:rPr lang="en-US" dirty="0" smtClean="0"/>
              <a:t> </a:t>
            </a:r>
            <a:r>
              <a:rPr lang="en-US" dirty="0" err="1" smtClean="0"/>
              <a:t>নিজস্ব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আলো</a:t>
            </a:r>
            <a:r>
              <a:rPr lang="en-US" dirty="0" smtClean="0"/>
              <a:t> </a:t>
            </a:r>
            <a:r>
              <a:rPr lang="en-US" dirty="0" err="1" smtClean="0"/>
              <a:t>নেই।পৃথিবী</a:t>
            </a:r>
            <a:r>
              <a:rPr lang="en-US" dirty="0" smtClean="0"/>
              <a:t> </a:t>
            </a:r>
            <a:r>
              <a:rPr lang="en-US" dirty="0" err="1" smtClean="0"/>
              <a:t>সূর্যের</a:t>
            </a:r>
            <a:r>
              <a:rPr lang="en-US" dirty="0" smtClean="0"/>
              <a:t> </a:t>
            </a:r>
            <a:r>
              <a:rPr lang="en-US" dirty="0" err="1" smtClean="0"/>
              <a:t>আলোতে</a:t>
            </a:r>
            <a:r>
              <a:rPr lang="en-US" dirty="0" smtClean="0"/>
              <a:t> </a:t>
            </a:r>
            <a:r>
              <a:rPr lang="en-US" dirty="0" err="1" smtClean="0"/>
              <a:t>আলোকিত</a:t>
            </a:r>
            <a:r>
              <a:rPr lang="en-US" dirty="0" smtClean="0"/>
              <a:t> </a:t>
            </a:r>
            <a:r>
              <a:rPr lang="en-US" dirty="0" err="1" smtClean="0"/>
              <a:t>হয়।পৃথিবী</a:t>
            </a:r>
            <a:r>
              <a:rPr lang="en-US" dirty="0" smtClean="0"/>
              <a:t> </a:t>
            </a:r>
            <a:r>
              <a:rPr lang="en-US" dirty="0" err="1" smtClean="0"/>
              <a:t>সূর্যের</a:t>
            </a:r>
            <a:r>
              <a:rPr lang="en-US" dirty="0" smtClean="0"/>
              <a:t> </a:t>
            </a:r>
            <a:r>
              <a:rPr lang="en-US" dirty="0" err="1" smtClean="0"/>
              <a:t>চারদিকে</a:t>
            </a:r>
            <a:r>
              <a:rPr lang="en-US" dirty="0" smtClean="0"/>
              <a:t> </a:t>
            </a:r>
            <a:r>
              <a:rPr lang="en-US" dirty="0" err="1" smtClean="0"/>
              <a:t>ঘোরে।নিজ</a:t>
            </a:r>
            <a:r>
              <a:rPr lang="en-US" dirty="0" smtClean="0"/>
              <a:t> </a:t>
            </a:r>
            <a:r>
              <a:rPr lang="en-US" dirty="0" err="1" smtClean="0"/>
              <a:t>অক্ষে</a:t>
            </a:r>
            <a:r>
              <a:rPr lang="en-US" dirty="0" smtClean="0"/>
              <a:t> </a:t>
            </a:r>
            <a:r>
              <a:rPr lang="en-US" dirty="0" err="1" smtClean="0"/>
              <a:t>একবার</a:t>
            </a:r>
            <a:r>
              <a:rPr lang="en-US" dirty="0" smtClean="0"/>
              <a:t> </a:t>
            </a:r>
            <a:r>
              <a:rPr lang="en-US" dirty="0" err="1" smtClean="0"/>
              <a:t>ঘোরতে</a:t>
            </a:r>
            <a:r>
              <a:rPr lang="en-US" dirty="0" smtClean="0"/>
              <a:t> </a:t>
            </a:r>
            <a:r>
              <a:rPr lang="en-US" dirty="0" err="1" smtClean="0"/>
              <a:t>চব্বিশ</a:t>
            </a:r>
            <a:r>
              <a:rPr lang="en-US" dirty="0" smtClean="0"/>
              <a:t> </a:t>
            </a:r>
            <a:r>
              <a:rPr lang="en-US" dirty="0" err="1" smtClean="0"/>
              <a:t>ঘন্টা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লাগে।যখন</a:t>
            </a:r>
            <a:r>
              <a:rPr lang="en-US" dirty="0" smtClean="0"/>
              <a:t> </a:t>
            </a:r>
            <a:r>
              <a:rPr lang="en-US" dirty="0" err="1" smtClean="0"/>
              <a:t>পৃথিবীর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সূর্যের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মুখ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তখন</a:t>
            </a:r>
            <a:r>
              <a:rPr lang="en-US" dirty="0" smtClean="0"/>
              <a:t> </a:t>
            </a:r>
            <a:r>
              <a:rPr lang="en-US" dirty="0" err="1" smtClean="0"/>
              <a:t>সেই</a:t>
            </a:r>
            <a:r>
              <a:rPr lang="en-US" dirty="0" smtClean="0"/>
              <a:t> </a:t>
            </a:r>
            <a:r>
              <a:rPr lang="en-US" dirty="0" err="1" smtClean="0"/>
              <a:t>অংশে</a:t>
            </a:r>
            <a:r>
              <a:rPr lang="en-US" dirty="0" smtClean="0"/>
              <a:t> </a:t>
            </a:r>
            <a:r>
              <a:rPr lang="en-US" dirty="0" err="1" smtClean="0"/>
              <a:t>দিন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রিপরীত</a:t>
            </a:r>
            <a:r>
              <a:rPr lang="en-US" dirty="0" smtClean="0"/>
              <a:t> </a:t>
            </a:r>
            <a:r>
              <a:rPr lang="en-US" dirty="0" err="1" smtClean="0"/>
              <a:t>পাশে</a:t>
            </a:r>
            <a:r>
              <a:rPr lang="en-US" dirty="0" smtClean="0"/>
              <a:t> </a:t>
            </a:r>
            <a:r>
              <a:rPr lang="en-US" dirty="0" err="1" smtClean="0"/>
              <a:t>রাত</a:t>
            </a:r>
            <a:r>
              <a:rPr lang="en-US" dirty="0" smtClean="0"/>
              <a:t> </a:t>
            </a:r>
            <a:r>
              <a:rPr lang="en-US" dirty="0" err="1" smtClean="0"/>
              <a:t>হয়।সূর্যের</a:t>
            </a:r>
            <a:r>
              <a:rPr lang="en-US" dirty="0" smtClean="0"/>
              <a:t> </a:t>
            </a:r>
            <a:r>
              <a:rPr lang="en-US" dirty="0" err="1" smtClean="0"/>
              <a:t>চারদিকে</a:t>
            </a:r>
            <a:r>
              <a:rPr lang="en-US" dirty="0" smtClean="0"/>
              <a:t> </a:t>
            </a:r>
            <a:r>
              <a:rPr lang="en-US" dirty="0" err="1" smtClean="0"/>
              <a:t>পৃথিবীর</a:t>
            </a:r>
            <a:r>
              <a:rPr lang="en-US" dirty="0" smtClean="0"/>
              <a:t> </a:t>
            </a:r>
            <a:r>
              <a:rPr lang="en-US" dirty="0" err="1" smtClean="0"/>
              <a:t>ঘূর্ণয়নের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দিন</a:t>
            </a:r>
            <a:r>
              <a:rPr lang="en-US" dirty="0" smtClean="0"/>
              <a:t> ও </a:t>
            </a:r>
            <a:r>
              <a:rPr lang="en-US" dirty="0" err="1" smtClean="0"/>
              <a:t>রাত</a:t>
            </a:r>
            <a:r>
              <a:rPr lang="en-US" dirty="0" smtClean="0"/>
              <a:t> </a:t>
            </a:r>
            <a:r>
              <a:rPr lang="en-US" dirty="0" err="1" smtClean="0"/>
              <a:t>হয়।এ</a:t>
            </a:r>
            <a:r>
              <a:rPr lang="en-US" dirty="0" smtClean="0"/>
              <a:t> </a:t>
            </a:r>
            <a:r>
              <a:rPr lang="en-US" dirty="0" err="1" smtClean="0"/>
              <a:t>ঘূর্ণয়নকে</a:t>
            </a:r>
            <a:r>
              <a:rPr lang="en-US" dirty="0" smtClean="0"/>
              <a:t> </a:t>
            </a:r>
            <a:r>
              <a:rPr lang="en-US" dirty="0" err="1" smtClean="0"/>
              <a:t>আহ্নিক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বলে।এসব</a:t>
            </a:r>
            <a:r>
              <a:rPr lang="en-US" dirty="0" smtClean="0"/>
              <a:t>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r>
              <a:rPr lang="en-US" dirty="0" err="1" smtClean="0"/>
              <a:t>কুদরতেই</a:t>
            </a:r>
            <a:r>
              <a:rPr lang="en-US" dirty="0" smtClean="0"/>
              <a:t> </a:t>
            </a:r>
            <a:r>
              <a:rPr lang="en-US" dirty="0" err="1" smtClean="0"/>
              <a:t>হয়।দিনের</a:t>
            </a:r>
            <a:r>
              <a:rPr lang="en-US" dirty="0" smtClean="0"/>
              <a:t> </a:t>
            </a:r>
            <a:r>
              <a:rPr lang="en-US" dirty="0" err="1" smtClean="0"/>
              <a:t>বেলায়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রাত্রির</a:t>
            </a:r>
            <a:r>
              <a:rPr lang="en-US" dirty="0" smtClean="0"/>
              <a:t> </a:t>
            </a:r>
            <a:r>
              <a:rPr lang="en-US" dirty="0" err="1" smtClean="0"/>
              <a:t>বেলায়</a:t>
            </a:r>
            <a:r>
              <a:rPr lang="en-US" dirty="0" smtClean="0"/>
              <a:t> </a:t>
            </a:r>
            <a:r>
              <a:rPr lang="en-US" dirty="0" err="1" smtClean="0"/>
              <a:t>বিশ্রাম</a:t>
            </a:r>
            <a:r>
              <a:rPr lang="en-US" dirty="0" smtClean="0"/>
              <a:t> </a:t>
            </a:r>
            <a:r>
              <a:rPr lang="en-US" dirty="0" err="1" smtClean="0"/>
              <a:t>করি।আকাশে</a:t>
            </a:r>
            <a:r>
              <a:rPr lang="en-US" dirty="0" smtClean="0"/>
              <a:t> </a:t>
            </a:r>
            <a:r>
              <a:rPr lang="en-US" dirty="0" err="1" smtClean="0"/>
              <a:t>গ্যাসীয়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রয়েছে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প্রাণীর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উপকার।আকাশ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মিঠা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জমি</a:t>
            </a:r>
            <a:r>
              <a:rPr lang="en-US" dirty="0" smtClean="0"/>
              <a:t> </a:t>
            </a:r>
            <a:r>
              <a:rPr lang="en-US" dirty="0" err="1" smtClean="0"/>
              <a:t>উর্বর</a:t>
            </a:r>
            <a:r>
              <a:rPr lang="en-US" dirty="0" smtClean="0"/>
              <a:t> </a:t>
            </a:r>
            <a:r>
              <a:rPr lang="en-US" dirty="0" err="1" smtClean="0"/>
              <a:t>হয়।সমুদ্র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মাছ</a:t>
            </a:r>
            <a:r>
              <a:rPr lang="en-US" dirty="0" smtClean="0"/>
              <a:t> </a:t>
            </a:r>
            <a:r>
              <a:rPr lang="en-US" dirty="0" err="1" smtClean="0"/>
              <a:t>আয়োডিন</a:t>
            </a:r>
            <a:r>
              <a:rPr lang="en-US" dirty="0" smtClean="0"/>
              <a:t> </a:t>
            </a:r>
            <a:r>
              <a:rPr lang="en-US" dirty="0" err="1" smtClean="0"/>
              <a:t>সহ</a:t>
            </a:r>
            <a:r>
              <a:rPr lang="en-US" dirty="0" smtClean="0"/>
              <a:t>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মনিমুক্তা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/>
              <a:t>জ্ঞানমূলক</a:t>
            </a:r>
            <a:r>
              <a:rPr lang="en-US" b="1" dirty="0" smtClean="0"/>
              <a:t> </a:t>
            </a:r>
            <a:r>
              <a:rPr lang="en-US" b="1" dirty="0" err="1" smtClean="0"/>
              <a:t>মূল্যায়ন</a:t>
            </a:r>
            <a:r>
              <a:rPr lang="en-US" b="1" dirty="0" smtClean="0"/>
              <a:t> ও </a:t>
            </a:r>
            <a:r>
              <a:rPr lang="en-US" b="1" dirty="0" err="1" smtClean="0"/>
              <a:t>উত্তর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প্রশ্নঃআকাশ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প্রশ্নঃপৃথিবী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প্রশ্নঃদিন</a:t>
            </a:r>
            <a:r>
              <a:rPr lang="en-US" dirty="0" smtClean="0"/>
              <a:t> ও </a:t>
            </a:r>
            <a:r>
              <a:rPr lang="en-US" dirty="0" err="1" smtClean="0"/>
              <a:t>রাত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প্রশ্নঃমেঘ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ভাসে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প্রশ্নঃসমুদ্রের</a:t>
            </a:r>
            <a:r>
              <a:rPr lang="en-US" dirty="0" smtClean="0"/>
              <a:t> </a:t>
            </a:r>
            <a:r>
              <a:rPr lang="en-US" dirty="0" err="1" smtClean="0"/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মিশানো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উত্তরঃমাথার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ফাঁকা</a:t>
            </a:r>
            <a:r>
              <a:rPr lang="en-US" dirty="0" smtClean="0"/>
              <a:t> </a:t>
            </a:r>
            <a:r>
              <a:rPr lang="en-US" dirty="0" err="1" smtClean="0"/>
              <a:t>স্থান,মহা</a:t>
            </a:r>
            <a:r>
              <a:rPr lang="en-US" dirty="0" smtClean="0"/>
              <a:t> </a:t>
            </a:r>
            <a:r>
              <a:rPr lang="en-US" dirty="0" err="1" smtClean="0"/>
              <a:t>শুন্য</a:t>
            </a:r>
            <a:r>
              <a:rPr lang="en-US" dirty="0" smtClean="0"/>
              <a:t> </a:t>
            </a:r>
            <a:r>
              <a:rPr lang="en-US" dirty="0" err="1" smtClean="0"/>
              <a:t>জায়গা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উত্তরঃপৃথিবীএকটি</a:t>
            </a:r>
            <a:r>
              <a:rPr lang="en-US" dirty="0" smtClean="0"/>
              <a:t> </a:t>
            </a:r>
            <a:r>
              <a:rPr lang="en-US" dirty="0" err="1" smtClean="0"/>
              <a:t>গ্রহ</a:t>
            </a:r>
            <a:r>
              <a:rPr lang="en-US" dirty="0" smtClean="0"/>
              <a:t> </a:t>
            </a:r>
            <a:r>
              <a:rPr lang="en-US" dirty="0" err="1" smtClean="0"/>
              <a:t>যেখানে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বসবাস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উত্তরঃপৃথিবীর</a:t>
            </a:r>
            <a:r>
              <a:rPr lang="en-US" dirty="0" smtClean="0"/>
              <a:t> </a:t>
            </a:r>
            <a:r>
              <a:rPr lang="en-US" dirty="0" err="1" smtClean="0"/>
              <a:t>আহ্নিক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উত্তরঃমেঘ</a:t>
            </a:r>
            <a:r>
              <a:rPr lang="en-US" dirty="0" smtClean="0"/>
              <a:t> </a:t>
            </a:r>
            <a:r>
              <a:rPr lang="en-US" dirty="0" err="1" smtClean="0"/>
              <a:t>আকাশে</a:t>
            </a:r>
            <a:r>
              <a:rPr lang="en-US" dirty="0" smtClean="0"/>
              <a:t> </a:t>
            </a:r>
            <a:r>
              <a:rPr lang="en-US" dirty="0" err="1" smtClean="0"/>
              <a:t>ভাসে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উত্তরঃসমুদ্রের</a:t>
            </a:r>
            <a:r>
              <a:rPr lang="en-US" dirty="0" smtClean="0"/>
              <a:t> </a:t>
            </a:r>
            <a:r>
              <a:rPr lang="en-US" dirty="0" err="1" smtClean="0"/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নবণ</a:t>
            </a:r>
            <a:r>
              <a:rPr lang="en-US" dirty="0" smtClean="0"/>
              <a:t> </a:t>
            </a:r>
            <a:r>
              <a:rPr lang="en-US" dirty="0" err="1" smtClean="0"/>
              <a:t>মিশানো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ঘটছে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2514600"/>
          </a:xfrm>
        </p:spPr>
      </p:pic>
      <p:pic>
        <p:nvPicPr>
          <p:cNvPr id="5" name="Picture 4" descr="day n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38600"/>
            <a:ext cx="845820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11669"/>
            <a:ext cx="852509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পৃথিবী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সুর্যের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চারদিকে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ঘুরছে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দিবা-রাত্রি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হচ্ছে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এগুলো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কিসের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ছবি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?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তালিকা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2743200" cy="2000250"/>
          </a:xfrm>
        </p:spPr>
      </p:pic>
      <p:pic>
        <p:nvPicPr>
          <p:cNvPr id="5" name="Picture 4" descr="bristite gasp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2771775" cy="160972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295400"/>
            <a:ext cx="2514600" cy="1981200"/>
          </a:xfrm>
          <a:prstGeom prst="rect">
            <a:avLst/>
          </a:prstGeom>
        </p:spPr>
      </p:pic>
      <p:pic>
        <p:nvPicPr>
          <p:cNvPr id="7" name="Picture 6" descr="dh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219200"/>
            <a:ext cx="2847975" cy="2057400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5334000"/>
            <a:ext cx="2847975" cy="1295400"/>
          </a:xfrm>
          <a:prstGeom prst="rect">
            <a:avLst/>
          </a:prstGeom>
        </p:spPr>
      </p:pic>
      <p:pic>
        <p:nvPicPr>
          <p:cNvPr id="9" name="Picture 8" descr="main-qimg-bf7200f255f3cba85431beb2875d5f4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5105400"/>
            <a:ext cx="2743200" cy="1581150"/>
          </a:xfrm>
          <a:prstGeom prst="rect">
            <a:avLst/>
          </a:prstGeom>
        </p:spPr>
      </p:pic>
      <p:pic>
        <p:nvPicPr>
          <p:cNvPr id="12" name="Picture 11" descr="resiz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505200"/>
            <a:ext cx="2844800" cy="1600200"/>
          </a:xfrm>
          <a:prstGeom prst="rect">
            <a:avLst/>
          </a:prstGeom>
        </p:spPr>
      </p:pic>
      <p:pic>
        <p:nvPicPr>
          <p:cNvPr id="13" name="Picture 12" descr="somudr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429000"/>
            <a:ext cx="2362200" cy="1447800"/>
          </a:xfrm>
          <a:prstGeom prst="rect">
            <a:avLst/>
          </a:prstGeom>
        </p:spPr>
      </p:pic>
      <p:pic>
        <p:nvPicPr>
          <p:cNvPr id="14" name="Picture 13" descr="khor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5029200"/>
            <a:ext cx="2514600" cy="161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অনুধাবনমূলক</a:t>
            </a:r>
            <a:r>
              <a:rPr lang="en-US" dirty="0" smtClean="0"/>
              <a:t> </a:t>
            </a:r>
            <a:r>
              <a:rPr lang="en-US" dirty="0" err="1" smtClean="0"/>
              <a:t>মূল্যায়ন</a:t>
            </a:r>
            <a:r>
              <a:rPr lang="en-US" dirty="0" smtClean="0"/>
              <a:t> ও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শিখি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আল্লাহ</a:t>
            </a:r>
            <a:r>
              <a:rPr lang="en-US" dirty="0" smtClean="0"/>
              <a:t> </a:t>
            </a:r>
            <a:r>
              <a:rPr lang="en-US" dirty="0" err="1" smtClean="0"/>
              <a:t>আকাশ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করলেন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জমিন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উৎস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জলবায়ু</a:t>
            </a:r>
            <a:r>
              <a:rPr lang="en-US" dirty="0" smtClean="0"/>
              <a:t> </a:t>
            </a:r>
            <a:r>
              <a:rPr lang="en-US" dirty="0" err="1" smtClean="0"/>
              <a:t>পরিবর্তনের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বৃষ্টির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রাত-দিন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তারিখ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বায়ূপ্রবাহ</a:t>
            </a:r>
            <a:r>
              <a:rPr lang="en-US" dirty="0" smtClean="0"/>
              <a:t> , </a:t>
            </a:r>
            <a:r>
              <a:rPr lang="en-US" dirty="0" err="1" smtClean="0"/>
              <a:t>পাখি</a:t>
            </a:r>
            <a:r>
              <a:rPr lang="en-US" dirty="0" smtClean="0"/>
              <a:t> ও </a:t>
            </a:r>
            <a:r>
              <a:rPr lang="en-US" dirty="0" err="1" smtClean="0"/>
              <a:t>আকাশপথে</a:t>
            </a:r>
            <a:r>
              <a:rPr lang="en-US" dirty="0" smtClean="0"/>
              <a:t> </a:t>
            </a:r>
            <a:r>
              <a:rPr lang="en-US" dirty="0" err="1" smtClean="0"/>
              <a:t>চলাচলের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অস্থিত্ব</a:t>
            </a:r>
            <a:r>
              <a:rPr lang="en-US" dirty="0" smtClean="0"/>
              <a:t> , </a:t>
            </a:r>
            <a:r>
              <a:rPr lang="en-US" dirty="0" err="1" smtClean="0"/>
              <a:t>বসবাস</a:t>
            </a:r>
            <a:r>
              <a:rPr lang="en-US" dirty="0" smtClean="0"/>
              <a:t> , </a:t>
            </a:r>
            <a:r>
              <a:rPr lang="en-US" dirty="0" err="1" smtClean="0"/>
              <a:t>খাদ্যদ্রব্য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প্রায়</a:t>
            </a:r>
            <a:r>
              <a:rPr lang="en-US" dirty="0" smtClean="0"/>
              <a:t> </a:t>
            </a:r>
            <a:r>
              <a:rPr lang="en-US" dirty="0" err="1" smtClean="0"/>
              <a:t>সবকিছুতেই</a:t>
            </a:r>
            <a:r>
              <a:rPr lang="en-US" dirty="0" smtClean="0"/>
              <a:t> </a:t>
            </a:r>
            <a:r>
              <a:rPr lang="en-US" dirty="0" err="1" smtClean="0"/>
              <a:t>জমিনের</a:t>
            </a:r>
            <a:r>
              <a:rPr lang="en-US" dirty="0" smtClean="0"/>
              <a:t> </a:t>
            </a:r>
            <a:r>
              <a:rPr lang="en-US" dirty="0" err="1" smtClean="0"/>
              <a:t>উপকারিতা</a:t>
            </a:r>
            <a:r>
              <a:rPr lang="en-US" dirty="0" smtClean="0"/>
              <a:t> </a:t>
            </a:r>
            <a:r>
              <a:rPr lang="en-US" dirty="0" err="1" smtClean="0"/>
              <a:t>বিদ্যমান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সমূদ্র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বিপর্যয়</a:t>
            </a:r>
            <a:r>
              <a:rPr lang="en-US" dirty="0" smtClean="0"/>
              <a:t> </a:t>
            </a:r>
            <a:r>
              <a:rPr lang="en-US" dirty="0" err="1" smtClean="0"/>
              <a:t>কিংবা</a:t>
            </a:r>
            <a:r>
              <a:rPr lang="en-US" dirty="0" smtClean="0"/>
              <a:t> </a:t>
            </a:r>
            <a:r>
              <a:rPr lang="en-US" dirty="0" err="1" smtClean="0"/>
              <a:t>দূর্যোগ</a:t>
            </a:r>
            <a:r>
              <a:rPr lang="en-US" dirty="0" smtClean="0"/>
              <a:t> </a:t>
            </a:r>
            <a:r>
              <a:rPr lang="en-US" dirty="0" err="1" smtClean="0"/>
              <a:t>নেমে</a:t>
            </a:r>
            <a:r>
              <a:rPr lang="en-US" dirty="0" smtClean="0"/>
              <a:t> </a:t>
            </a:r>
            <a:r>
              <a:rPr lang="en-US" dirty="0" err="1" smtClean="0"/>
              <a:t>আসে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জমিন</a:t>
            </a:r>
            <a:r>
              <a:rPr lang="en-US" dirty="0" smtClean="0"/>
              <a:t> </a:t>
            </a:r>
            <a:r>
              <a:rPr lang="en-US" dirty="0" err="1" smtClean="0"/>
              <a:t>উর্ভর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, </a:t>
            </a:r>
            <a:r>
              <a:rPr lang="en-US" dirty="0" err="1" smtClean="0"/>
              <a:t>উদ্ভিদ</a:t>
            </a:r>
            <a:r>
              <a:rPr lang="en-US" dirty="0" smtClean="0"/>
              <a:t> </a:t>
            </a:r>
            <a:r>
              <a:rPr lang="en-US" dirty="0" err="1" smtClean="0"/>
              <a:t>ফসল</a:t>
            </a:r>
            <a:r>
              <a:rPr lang="en-US" dirty="0" smtClean="0"/>
              <a:t> </a:t>
            </a:r>
            <a:r>
              <a:rPr lang="en-US" dirty="0" err="1" smtClean="0"/>
              <a:t>ফলে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নানাভাবে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২১মার্চ ,২৩সেপ্টেম্বর </a:t>
            </a:r>
            <a:r>
              <a:rPr lang="en-US" dirty="0" err="1" smtClean="0"/>
              <a:t>তারিখ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5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ঘটছে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bristite gaspa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382000" cy="2362200"/>
          </a:xfrm>
        </p:spPr>
      </p:pic>
      <p:pic>
        <p:nvPicPr>
          <p:cNvPr id="5" name="Picture 4" descr="birstite fos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84582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150114"/>
            <a:ext cx="8763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জলবায়ু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পরিবর্তনের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কারণে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বিপর্যয়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ঘটছে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প্রয়োগমূলক</a:t>
            </a:r>
            <a:r>
              <a:rPr lang="en-US" dirty="0" smtClean="0"/>
              <a:t>  </a:t>
            </a:r>
            <a:r>
              <a:rPr lang="en-US" dirty="0" err="1" smtClean="0"/>
              <a:t>মূল্যায়ন</a:t>
            </a:r>
            <a:r>
              <a:rPr lang="en-US" dirty="0" smtClean="0"/>
              <a:t> ও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শিখি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মাটির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মানুষ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উপদানে</a:t>
            </a:r>
            <a:r>
              <a:rPr lang="en-US" dirty="0" smtClean="0"/>
              <a:t> </a:t>
            </a:r>
            <a:r>
              <a:rPr lang="en-US" dirty="0" err="1" smtClean="0"/>
              <a:t>তৈরি?কি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গ্যাস,কয়লা,পেট্রোল,মহা</a:t>
            </a:r>
            <a:r>
              <a:rPr lang="en-US" dirty="0" smtClean="0"/>
              <a:t> </a:t>
            </a:r>
            <a:r>
              <a:rPr lang="en-US" dirty="0" err="1" smtClean="0"/>
              <a:t>মূল্যবান</a:t>
            </a:r>
            <a:r>
              <a:rPr lang="en-US" dirty="0" smtClean="0"/>
              <a:t> </a:t>
            </a:r>
            <a:r>
              <a:rPr lang="en-US" dirty="0" err="1" smtClean="0"/>
              <a:t>ধাতুর</a:t>
            </a:r>
            <a:r>
              <a:rPr lang="en-US" dirty="0" smtClean="0"/>
              <a:t> </a:t>
            </a:r>
            <a:r>
              <a:rPr lang="en-US" dirty="0" err="1" smtClean="0"/>
              <a:t>খনি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৪টি।যথাঃ </a:t>
            </a:r>
            <a:r>
              <a:rPr lang="en-US" dirty="0" err="1" smtClean="0"/>
              <a:t>মাটি,পানি,আগুন,ও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err="1" smtClean="0"/>
              <a:t>বাতাস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হচ্ছে?দেখিওবলি</a:t>
            </a:r>
            <a:r>
              <a:rPr lang="en-US" sz="6000" dirty="0" smtClean="0"/>
              <a:t>।</a:t>
            </a:r>
            <a:endParaRPr lang="en-US" sz="6000" dirty="0"/>
          </a:p>
        </p:txBody>
      </p:sp>
      <p:pic>
        <p:nvPicPr>
          <p:cNvPr id="4" name="Content Placeholder 3" descr="aka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8077200" cy="2133600"/>
          </a:xfrm>
        </p:spPr>
      </p:pic>
      <p:pic>
        <p:nvPicPr>
          <p:cNvPr id="5" name="Picture 4" descr="bri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8153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মেঘমালা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ভাসে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মাঘমালা</a:t>
            </a:r>
            <a:r>
              <a:rPr lang="en-US" dirty="0" smtClean="0"/>
              <a:t> </a:t>
            </a:r>
            <a:r>
              <a:rPr lang="en-US" dirty="0" err="1" smtClean="0"/>
              <a:t>পরিচালনাকারী</a:t>
            </a:r>
            <a:r>
              <a:rPr lang="en-US" dirty="0" smtClean="0"/>
              <a:t> </a:t>
            </a:r>
            <a:r>
              <a:rPr lang="en-US" dirty="0" err="1" smtClean="0"/>
              <a:t>ফেরেসতার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জলীয়</a:t>
            </a:r>
            <a:r>
              <a:rPr lang="en-US" dirty="0" smtClean="0"/>
              <a:t> </a:t>
            </a:r>
            <a:r>
              <a:rPr lang="en-US" dirty="0" err="1" smtClean="0"/>
              <a:t>বাষ্প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আয়াতের</a:t>
            </a:r>
            <a:r>
              <a:rPr lang="ar-SA" dirty="0" smtClean="0"/>
              <a:t>(اية)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মানুষ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গ্যাস</a:t>
            </a:r>
            <a:r>
              <a:rPr lang="en-US" dirty="0" smtClean="0"/>
              <a:t> </a:t>
            </a:r>
            <a:r>
              <a:rPr lang="en-US" dirty="0" err="1" smtClean="0"/>
              <a:t>গ্রহণ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আকাশে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মিকাইল</a:t>
            </a:r>
            <a:r>
              <a:rPr lang="en-US" dirty="0" smtClean="0"/>
              <a:t> (</a:t>
            </a:r>
            <a:r>
              <a:rPr lang="en-US" dirty="0" err="1" smtClean="0"/>
              <a:t>আঃ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বৃষ্টি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নিদর্শন</a:t>
            </a:r>
            <a:r>
              <a:rPr lang="en-US" dirty="0" smtClean="0"/>
              <a:t>/</a:t>
            </a:r>
            <a:r>
              <a:rPr lang="en-US" dirty="0" err="1" smtClean="0"/>
              <a:t>চিহ্ন</a:t>
            </a:r>
            <a:r>
              <a:rPr lang="en-US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অক্সিজেন</a:t>
            </a:r>
            <a:r>
              <a:rPr lang="en-US" dirty="0" smtClean="0"/>
              <a:t> </a:t>
            </a:r>
            <a:r>
              <a:rPr lang="en-US" dirty="0" err="1" smtClean="0"/>
              <a:t>গ্যাস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bliqueTop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</a:rPr>
              <a:t>পরিচিতি</a:t>
            </a:r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</a:rPr>
              <a:t>/</a:t>
            </a:r>
            <a:r>
              <a:rPr lang="ar-SA" sz="60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</a:rPr>
              <a:t>تعريف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ar-SA" sz="3600" dirty="0" smtClean="0"/>
              <a:t>معلم</a:t>
            </a:r>
            <a:r>
              <a:rPr lang="en-US" sz="3600" dirty="0" smtClean="0"/>
              <a:t>/</a:t>
            </a:r>
            <a:r>
              <a:rPr lang="en-US" sz="3600" dirty="0" err="1" smtClean="0"/>
              <a:t>শিক্ষক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মোঃরুহুল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আমিন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খান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dirty="0" err="1" smtClean="0">
                <a:solidFill>
                  <a:srgbClr val="002060"/>
                </a:solidFill>
              </a:rPr>
              <a:t>সহকারি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সুপার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বালালী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বাঘমারা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খন্দকার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আব্দুর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রাজ্জাক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দাখিল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মাদ্রাসা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মদন-নেত্রকোণা।০১৯২০৩৮১৪১৫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ar-SA" dirty="0" smtClean="0"/>
              <a:t>صف</a:t>
            </a:r>
            <a:r>
              <a:rPr lang="en-US" dirty="0" smtClean="0"/>
              <a:t>/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শ্রেণীঃনবম-দশম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বিষয়ঃআল-কোরআন</a:t>
            </a:r>
            <a:r>
              <a:rPr lang="en-US" b="1" dirty="0" smtClean="0">
                <a:solidFill>
                  <a:srgbClr val="002060"/>
                </a:solidFill>
              </a:rPr>
              <a:t> ও </a:t>
            </a:r>
            <a:r>
              <a:rPr lang="en-US" b="1" dirty="0" err="1" smtClean="0">
                <a:solidFill>
                  <a:srgbClr val="002060"/>
                </a:solidFill>
              </a:rPr>
              <a:t>তাজবিদ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সূরাঃআল-বাকারা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রুকুঃ২০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অধ্যায়ঃ২০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আয়াতঃ১৬৪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তারিখঃ১৭/০৯/২০২০ইং</a:t>
            </a:r>
          </a:p>
        </p:txBody>
      </p:sp>
      <p:pic>
        <p:nvPicPr>
          <p:cNvPr id="7" name="Picture 6" descr="117104642_985446381904237_44227418487680237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886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দেখেছ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kh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1"/>
            <a:ext cx="8229600" cy="1142999"/>
          </a:xfrm>
        </p:spPr>
      </p:pic>
      <p:pic>
        <p:nvPicPr>
          <p:cNvPr id="5" name="Picture 4" descr="d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0"/>
            <a:ext cx="8382000" cy="1600200"/>
          </a:xfrm>
          <a:prstGeom prst="rect">
            <a:avLst/>
          </a:prstGeom>
        </p:spPr>
      </p:pic>
      <p:pic>
        <p:nvPicPr>
          <p:cNvPr id="7" name="Picture 6" descr="bri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43200"/>
            <a:ext cx="8243888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211669"/>
            <a:ext cx="83057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/>
              <a:t>আব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ওয়া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পরিবর্তনের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দৃশ্য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err="1" smtClean="0"/>
              <a:t>জোড়ায়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 err="1" smtClean="0"/>
              <a:t>বৃষ্টিরপানি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মানুষের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উপকার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আর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ক্ষতি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আলাদা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লিখ</a:t>
            </a:r>
            <a:r>
              <a:rPr lang="en-US" sz="4400" b="1" dirty="0" smtClean="0"/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 err="1" smtClean="0"/>
              <a:t>মাটির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প্রয়োজনীয়তা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ব্যাখ্যা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</a:t>
            </a:r>
            <a:r>
              <a:rPr lang="en-US" sz="4400" b="1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b="1" dirty="0" err="1" smtClean="0"/>
              <a:t>লক্ষ্য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করছে</a:t>
            </a:r>
            <a:r>
              <a:rPr lang="en-US" sz="5400" b="1" dirty="0" smtClean="0"/>
              <a:t>/ </a:t>
            </a:r>
            <a:r>
              <a:rPr lang="en-US" sz="5400" b="1" dirty="0" err="1" smtClean="0"/>
              <a:t>হচ্ছে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657600"/>
            <a:ext cx="3657600" cy="2514600"/>
          </a:xfrm>
        </p:spPr>
      </p:pic>
      <p:pic>
        <p:nvPicPr>
          <p:cNvPr id="7" name="Picture 6" descr="somud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0"/>
            <a:ext cx="4191000" cy="2286000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3581400" cy="1905000"/>
          </a:xfrm>
          <a:prstGeom prst="rect">
            <a:avLst/>
          </a:prstGeom>
        </p:spPr>
      </p:pic>
      <p:pic>
        <p:nvPicPr>
          <p:cNvPr id="10" name="Picture 9" descr="udro nou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600200"/>
            <a:ext cx="43434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48400"/>
            <a:ext cx="836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বায়ুতে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 </a:t>
            </a:r>
            <a:r>
              <a:rPr lang="en-US" dirty="0" err="1" smtClean="0"/>
              <a:t>উড়ছে,রাস্তায়</a:t>
            </a:r>
            <a:r>
              <a:rPr lang="en-US" dirty="0" smtClean="0"/>
              <a:t>  </a:t>
            </a:r>
            <a:r>
              <a:rPr lang="en-US" dirty="0" err="1" smtClean="0"/>
              <a:t>যান</a:t>
            </a:r>
            <a:r>
              <a:rPr lang="en-US" dirty="0" smtClean="0"/>
              <a:t> </a:t>
            </a:r>
            <a:r>
              <a:rPr lang="en-US" dirty="0" err="1" smtClean="0"/>
              <a:t>চলাচল</a:t>
            </a:r>
            <a:r>
              <a:rPr lang="en-US" dirty="0" smtClean="0"/>
              <a:t> ,</a:t>
            </a:r>
            <a:r>
              <a:rPr lang="en-US" dirty="0" err="1" smtClean="0"/>
              <a:t>নৌকায়</a:t>
            </a:r>
            <a:r>
              <a:rPr lang="en-US" dirty="0" smtClean="0"/>
              <a:t> </a:t>
            </a:r>
            <a:r>
              <a:rPr lang="en-US" dirty="0" err="1" smtClean="0"/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চলাচল</a:t>
            </a:r>
            <a:r>
              <a:rPr lang="en-US" dirty="0" smtClean="0"/>
              <a:t> </a:t>
            </a:r>
            <a:r>
              <a:rPr lang="en-US" dirty="0" err="1" smtClean="0"/>
              <a:t>করছেও</a:t>
            </a:r>
            <a:r>
              <a:rPr lang="en-US" dirty="0" smtClean="0"/>
              <a:t> </a:t>
            </a:r>
            <a:r>
              <a:rPr lang="en-US" dirty="0" err="1" smtClean="0"/>
              <a:t>ঘুর্নিঝড়</a:t>
            </a:r>
            <a:r>
              <a:rPr lang="en-US" dirty="0" smtClean="0"/>
              <a:t> </a:t>
            </a:r>
            <a:r>
              <a:rPr lang="en-US" dirty="0" err="1" smtClean="0"/>
              <a:t>বইছে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err="1" smtClean="0"/>
              <a:t>দলীয়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প্রশ্নঃ১।বৃষ্টির </a:t>
            </a:r>
            <a:r>
              <a:rPr lang="en-US" dirty="0" err="1" smtClean="0"/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</a:t>
            </a:r>
            <a:r>
              <a:rPr lang="en-US" dirty="0" err="1" smtClean="0"/>
              <a:t>আর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হয়?তালিকা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প্রশ্নঃ২। </a:t>
            </a:r>
            <a:r>
              <a:rPr lang="en-US" dirty="0" err="1" smtClean="0"/>
              <a:t>সমুদ্র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আর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</a:t>
            </a:r>
            <a:r>
              <a:rPr lang="en-US" dirty="0" err="1" smtClean="0"/>
              <a:t>তালিকা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/>
              <a:t>মূল্যায়ন</a:t>
            </a:r>
            <a:r>
              <a:rPr lang="en-US" sz="6000" dirty="0" smtClean="0"/>
              <a:t>(</a:t>
            </a:r>
            <a:r>
              <a:rPr lang="en-US" sz="6000" dirty="0" err="1" smtClean="0"/>
              <a:t>জ্ঞান</a:t>
            </a:r>
            <a:r>
              <a:rPr lang="en-US" sz="6000" dirty="0" smtClean="0"/>
              <a:t>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প্রশ্নঃ১।তুমি </a:t>
            </a:r>
            <a:r>
              <a:rPr lang="en-US" dirty="0" err="1" smtClean="0"/>
              <a:t>আকাশে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পাও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প্রশ্নঃ২। </a:t>
            </a:r>
            <a:r>
              <a:rPr lang="en-US" dirty="0" err="1" smtClean="0"/>
              <a:t>জমিনে</a:t>
            </a:r>
            <a:r>
              <a:rPr lang="en-US" dirty="0" smtClean="0"/>
              <a:t>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পাও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প্রশ্নঃ৩। </a:t>
            </a:r>
            <a:r>
              <a:rPr lang="en-US" dirty="0" err="1" smtClean="0"/>
              <a:t>দিবারাত্রি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প্রশ্নঃ৪। </a:t>
            </a:r>
            <a:r>
              <a:rPr lang="en-US" dirty="0" err="1" smtClean="0"/>
              <a:t>জলবায়ু</a:t>
            </a:r>
            <a:r>
              <a:rPr lang="en-US" dirty="0" smtClean="0"/>
              <a:t> </a:t>
            </a:r>
            <a:r>
              <a:rPr lang="en-US" dirty="0" err="1" smtClean="0"/>
              <a:t>পরিবর্তনের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জমিনের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প্রশ্নঃ৫। </a:t>
            </a:r>
            <a:r>
              <a:rPr lang="en-US" dirty="0" err="1" smtClean="0"/>
              <a:t>নদীপথে</a:t>
            </a:r>
            <a:r>
              <a:rPr lang="en-US" dirty="0" smtClean="0"/>
              <a:t> </a:t>
            </a:r>
            <a:r>
              <a:rPr lang="en-US" dirty="0" err="1" smtClean="0"/>
              <a:t>চলাচলের</a:t>
            </a:r>
            <a:r>
              <a:rPr lang="en-US" dirty="0" smtClean="0"/>
              <a:t> </a:t>
            </a:r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জানবাহনের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প্রশ্নঃ৬। </a:t>
            </a:r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চেনা</a:t>
            </a:r>
            <a:r>
              <a:rPr lang="en-US" dirty="0" smtClean="0"/>
              <a:t> </a:t>
            </a:r>
            <a:r>
              <a:rPr lang="en-US" dirty="0" err="1" smtClean="0"/>
              <a:t>জানা</a:t>
            </a:r>
            <a:r>
              <a:rPr lang="en-US" dirty="0" smtClean="0"/>
              <a:t> </a:t>
            </a:r>
            <a:r>
              <a:rPr lang="en-US" dirty="0" err="1" smtClean="0"/>
              <a:t>পশুর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/>
              <a:t>মূল্যায়ন</a:t>
            </a:r>
            <a:r>
              <a:rPr lang="en-US" sz="5400" dirty="0" smtClean="0"/>
              <a:t>(</a:t>
            </a:r>
            <a:r>
              <a:rPr lang="en-US" sz="5400" dirty="0" err="1" smtClean="0"/>
              <a:t>অনুধাবন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প্রশ্নঃ১।নিচের </a:t>
            </a:r>
            <a:r>
              <a:rPr lang="en-US" sz="2400" b="1" dirty="0" err="1" smtClean="0"/>
              <a:t>আয়াত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দ্বারা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বুঝানো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হয়েছে?ব্যাখ্যা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।</a:t>
            </a:r>
          </a:p>
          <a:p>
            <a:pPr>
              <a:buNone/>
            </a:pPr>
            <a:r>
              <a:rPr lang="ar-SA" sz="2400" b="1" dirty="0" smtClean="0"/>
              <a:t>وتصريف الرياح </a:t>
            </a:r>
            <a:r>
              <a:rPr lang="ar-SA" sz="2800" b="1" dirty="0" smtClean="0"/>
              <a:t>والسحاب</a:t>
            </a:r>
            <a:r>
              <a:rPr lang="ar-SA" sz="6000" b="1" dirty="0" smtClean="0"/>
              <a:t> </a:t>
            </a:r>
            <a:r>
              <a:rPr lang="ar-SA" sz="2400" b="1" dirty="0" smtClean="0"/>
              <a:t>المسخر </a:t>
            </a:r>
            <a:r>
              <a:rPr lang="ar-SA" sz="2800" b="1" dirty="0" smtClean="0"/>
              <a:t>بين السماء </a:t>
            </a:r>
            <a:r>
              <a:rPr lang="ar-SA" sz="2400" b="1" dirty="0" smtClean="0"/>
              <a:t>والارض اليات</a:t>
            </a:r>
            <a:r>
              <a:rPr lang="ar-SA" sz="1100" b="1" dirty="0" smtClean="0"/>
              <a:t> </a:t>
            </a:r>
            <a:r>
              <a:rPr lang="ar-SA" sz="2800" b="1" dirty="0" smtClean="0"/>
              <a:t>لقوم</a:t>
            </a:r>
            <a:r>
              <a:rPr lang="ar-SA" sz="6000" b="1" dirty="0" smtClean="0"/>
              <a:t> </a:t>
            </a:r>
            <a:r>
              <a:rPr lang="ar-SA" sz="2800" b="1" dirty="0" smtClean="0"/>
              <a:t>يعقلون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প্রশ্নঃ২</a:t>
            </a:r>
            <a:r>
              <a:rPr lang="en-US" sz="1000" b="1" dirty="0" smtClean="0"/>
              <a:t>।,</a:t>
            </a:r>
            <a:r>
              <a:rPr lang="ar-SA" sz="4000" b="1" dirty="0" smtClean="0"/>
              <a:t> بما ينفع الناس</a:t>
            </a:r>
            <a:r>
              <a:rPr lang="en-US" sz="2400" b="1" dirty="0" err="1" smtClean="0"/>
              <a:t>দ্বারা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উদ্দেশ্য</a:t>
            </a:r>
            <a:r>
              <a:rPr lang="en-US" sz="2400" b="1" dirty="0" smtClean="0"/>
              <a:t> ?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মুল্যায়ন</a:t>
            </a:r>
            <a:r>
              <a:rPr lang="en-US" dirty="0" smtClean="0"/>
              <a:t>(</a:t>
            </a:r>
            <a:r>
              <a:rPr lang="en-US" dirty="0" err="1" smtClean="0"/>
              <a:t>প্রয়োগ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bliqueTopRight"/>
              <a:lightRig rig="threePt" dir="t"/>
            </a:scene3d>
          </a:bodyPr>
          <a:lstStyle/>
          <a:p>
            <a:pPr>
              <a:buNone/>
            </a:pPr>
            <a:r>
              <a:rPr lang="en-US" dirty="0" smtClean="0"/>
              <a:t>প্রশ্নঃ১</a:t>
            </a:r>
            <a:r>
              <a:rPr lang="en-US" sz="1400" dirty="0" smtClean="0"/>
              <a:t>।</a:t>
            </a:r>
            <a:r>
              <a:rPr lang="ar-SA" sz="3600" b="1" dirty="0" smtClean="0"/>
              <a:t> وما انزل الله من</a:t>
            </a:r>
            <a:r>
              <a:rPr lang="ar-SA" sz="6600" b="1" dirty="0" smtClean="0"/>
              <a:t> </a:t>
            </a:r>
            <a:r>
              <a:rPr lang="ar-SA" b="1" dirty="0" smtClean="0"/>
              <a:t>السماء ماء فاحيابه</a:t>
            </a:r>
            <a:r>
              <a:rPr lang="ar-SA" sz="3600" b="1" dirty="0" smtClean="0"/>
              <a:t> الارض </a:t>
            </a:r>
            <a:r>
              <a:rPr lang="ar-SA" sz="4000" b="1" dirty="0" smtClean="0"/>
              <a:t>بعد موتها</a:t>
            </a:r>
            <a:r>
              <a:rPr lang="ar-SA" sz="4800" b="1" dirty="0" smtClean="0"/>
              <a:t> </a:t>
            </a:r>
            <a:r>
              <a:rPr lang="en-US" sz="4800" b="1" dirty="0" smtClean="0"/>
              <a:t>ও</a:t>
            </a:r>
            <a:r>
              <a:rPr lang="ar-SA" sz="4800" b="1" dirty="0" smtClean="0"/>
              <a:t> </a:t>
            </a:r>
            <a:r>
              <a:rPr lang="ar-SA" sz="2400" b="1" dirty="0" smtClean="0"/>
              <a:t>و انزل  من</a:t>
            </a:r>
            <a:r>
              <a:rPr lang="ar-SA" sz="5400" b="1" dirty="0" smtClean="0"/>
              <a:t> </a:t>
            </a:r>
            <a:r>
              <a:rPr lang="ar-SA" sz="2400" b="1" dirty="0" smtClean="0"/>
              <a:t>السماء ماءفاخرح به من الثمرت رزقالكم </a:t>
            </a:r>
            <a:r>
              <a:rPr lang="en-US" sz="2400" b="1" dirty="0" smtClean="0"/>
              <a:t>এ ২টি </a:t>
            </a:r>
            <a:r>
              <a:rPr lang="en-US" sz="2400" b="1" dirty="0" err="1" smtClean="0"/>
              <a:t>আয়াতের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প্রকৃত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মর্মাথ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বুঝিয়ে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লিখ</a:t>
            </a:r>
            <a:r>
              <a:rPr lang="en-US" sz="2400" b="1" dirty="0" smtClean="0"/>
              <a:t>।</a:t>
            </a:r>
          </a:p>
          <a:p>
            <a:pPr>
              <a:buNone/>
            </a:pPr>
            <a:r>
              <a:rPr lang="en-US" sz="2400" b="1" dirty="0" smtClean="0"/>
              <a:t>প্রশ্নঃ২ ।   </a:t>
            </a:r>
            <a:r>
              <a:rPr lang="ar-SA" sz="2400" b="1" dirty="0" smtClean="0"/>
              <a:t> الليل والناهار</a:t>
            </a:r>
            <a:r>
              <a:rPr lang="en-US" sz="500" b="1" dirty="0" smtClean="0"/>
              <a:t>।</a:t>
            </a:r>
            <a:r>
              <a:rPr lang="ar-SA" sz="2800" b="1" dirty="0" smtClean="0"/>
              <a:t> ان فى خلق السماوات </a:t>
            </a:r>
            <a:r>
              <a:rPr lang="ar-SA" sz="2400" b="1" dirty="0" smtClean="0"/>
              <a:t>ولارضواختلاف</a:t>
            </a:r>
            <a:r>
              <a:rPr lang="en-US" sz="2400" b="1" dirty="0" smtClean="0"/>
              <a:t> </a:t>
            </a:r>
            <a:r>
              <a:rPr lang="ar-SA" sz="8000" b="1" dirty="0" smtClean="0"/>
              <a:t> </a:t>
            </a:r>
            <a:r>
              <a:rPr lang="en-US" sz="2000" b="1" dirty="0" err="1" smtClean="0"/>
              <a:t>আয়াত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বুঝানো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হয়েছে?ব্যাখ্য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</a:t>
            </a:r>
            <a:endParaRPr lang="ar-SA" sz="4800" b="1" dirty="0" smtClean="0"/>
          </a:p>
          <a:p>
            <a:pPr>
              <a:buNone/>
            </a:pPr>
            <a:r>
              <a:rPr lang="ar-SA" b="1" dirty="0" smtClean="0"/>
              <a:t>  </a:t>
            </a:r>
            <a:r>
              <a:rPr lang="ar-SA" sz="2800" b="1" dirty="0" smtClean="0"/>
              <a:t>              </a:t>
            </a:r>
            <a:r>
              <a:rPr lang="en-US" sz="2800" b="1" dirty="0" smtClean="0"/>
              <a:t> </a:t>
            </a:r>
            <a:r>
              <a:rPr lang="ar-SA" sz="2800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err="1" smtClean="0"/>
              <a:t>উপরের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চিত্রটি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লক্ষ্য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নিচের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প্রশ্নের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উত্তর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লিখ</a:t>
            </a:r>
            <a:r>
              <a:rPr lang="en-US" sz="2000" b="1" dirty="0" smtClean="0"/>
              <a:t>।</a:t>
            </a:r>
          </a:p>
          <a:p>
            <a:pPr>
              <a:buNone/>
            </a:pPr>
            <a:r>
              <a:rPr lang="en-US" sz="2000" b="1" dirty="0" smtClean="0"/>
              <a:t>প্রশ্নঃ১।পৃথিবীর </a:t>
            </a:r>
            <a:r>
              <a:rPr lang="en-US" sz="2000" b="1" dirty="0" err="1" smtClean="0"/>
              <a:t>গতি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কয়টি</a:t>
            </a:r>
            <a:r>
              <a:rPr lang="en-US" sz="2000" b="1" dirty="0" smtClean="0"/>
              <a:t>?</a:t>
            </a:r>
          </a:p>
          <a:p>
            <a:pPr>
              <a:buNone/>
            </a:pPr>
            <a:r>
              <a:rPr lang="en-US" sz="2000" b="1" dirty="0" smtClean="0"/>
              <a:t>প্রশ্নঃ২।</a:t>
            </a:r>
            <a:r>
              <a:rPr lang="ar-SA" sz="2000" b="1" dirty="0" smtClean="0"/>
              <a:t>واختلاف اليل والنهار</a:t>
            </a:r>
            <a:r>
              <a:rPr lang="en-US" sz="2000" b="1" dirty="0" err="1" smtClean="0"/>
              <a:t>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অর্থ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লিখ</a:t>
            </a:r>
            <a:r>
              <a:rPr lang="en-US" sz="2000" b="1" dirty="0" smtClean="0"/>
              <a:t>।</a:t>
            </a:r>
          </a:p>
          <a:p>
            <a:pPr>
              <a:buNone/>
            </a:pPr>
            <a:r>
              <a:rPr lang="en-US" sz="2000" b="1" dirty="0" smtClean="0"/>
              <a:t>প্রশ্নঃ৩।উপরের </a:t>
            </a:r>
            <a:r>
              <a:rPr lang="en-US" sz="2000" b="1" dirty="0" err="1" smtClean="0"/>
              <a:t>চিত্রটি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কিসের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ফলফল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দেখানোর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জন্য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ব্যবহার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হয়েছে?ব্যাখ্যা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</a:t>
            </a:r>
          </a:p>
          <a:p>
            <a:pPr>
              <a:buNone/>
            </a:pPr>
            <a:r>
              <a:rPr lang="en-US" sz="2000" b="1" dirty="0" smtClean="0"/>
              <a:t>প্রশ্নঃ৪।”</a:t>
            </a:r>
            <a:r>
              <a:rPr lang="en-US" sz="2000" b="1" dirty="0" err="1" smtClean="0"/>
              <a:t>রাত</a:t>
            </a:r>
            <a:r>
              <a:rPr lang="en-US" sz="2000" b="1" dirty="0" smtClean="0"/>
              <a:t> –</a:t>
            </a:r>
            <a:r>
              <a:rPr lang="en-US" sz="2000" b="1" dirty="0" err="1" smtClean="0"/>
              <a:t>দিন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বিবর্তনে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মানুষের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রয়েছে”উক্তিটির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পক্ষে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তুমি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একমত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কী?পবিত্র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কোরানের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আলোকে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বিশ্লেষণ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pic>
        <p:nvPicPr>
          <p:cNvPr id="10" name="Content Placeholder 5" descr="din o r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8077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3620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/>
              <a:t>ধন্যবাদ</a:t>
            </a:r>
            <a:endParaRPr lang="en-US" sz="8000" dirty="0"/>
          </a:p>
        </p:txBody>
      </p:sp>
      <p:pic>
        <p:nvPicPr>
          <p:cNvPr id="3" name="Picture 2" descr="flower gif2 ra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0"/>
            <a:ext cx="792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bliqueTopLeft"/>
              <a:lightRig rig="threePt" dir="t"/>
            </a:scene3d>
          </a:bodyPr>
          <a:lstStyle/>
          <a:p>
            <a:r>
              <a:rPr lang="en-US" sz="6600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2060"/>
                </a:solidFill>
              </a:rPr>
              <a:t>শিখনফল</a:t>
            </a:r>
            <a:endParaRPr lang="en-US" sz="6600" dirty="0">
              <a:ln>
                <a:solidFill>
                  <a:schemeClr val="tx1"/>
                </a:solidFill>
                <a:prstDash val="sysDot"/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bliqueTop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2060"/>
                </a:solidFill>
              </a:rPr>
              <a:t>এ </a:t>
            </a:r>
            <a:r>
              <a:rPr lang="en-US" dirty="0" err="1" smtClean="0">
                <a:solidFill>
                  <a:srgbClr val="002060"/>
                </a:solidFill>
              </a:rPr>
              <a:t>পাঠ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থেকে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আমরা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যা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শিখব</a:t>
            </a:r>
            <a:r>
              <a:rPr lang="en-US" dirty="0" smtClean="0">
                <a:solidFill>
                  <a:srgbClr val="002060"/>
                </a:solidFill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আকাশ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জমিন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সৃষ্টিতে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উপকার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রয়েছে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ব্যাখ্যা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করতে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পারবো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রাত-দিনের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বিবর্তন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উপকারের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জন্য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বলতে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পারবো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আকাশের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মেঘমালা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বৃষ্টি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জমি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উর্বর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বলতে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পারবো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en-US" sz="6000" b="1" dirty="0" err="1" smtClean="0"/>
              <a:t>আয়াত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পাঠ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করি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ওশব্দার্থ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লিখি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b="1" dirty="0" smtClean="0"/>
              <a:t>                                                                                                                                      </a:t>
            </a:r>
            <a:r>
              <a:rPr lang="ar-SA" sz="12800" b="1" dirty="0" smtClean="0"/>
              <a:t>اعوذ بالله من شيطان الرجيم</a:t>
            </a:r>
            <a:r>
              <a:rPr lang="en-US" sz="12800" b="1" dirty="0" smtClean="0"/>
              <a:t>   </a:t>
            </a:r>
          </a:p>
          <a:p>
            <a:pPr>
              <a:buNone/>
            </a:pPr>
            <a:r>
              <a:rPr lang="ar-SA" sz="12800" b="1" dirty="0" smtClean="0"/>
              <a:t>بسم الله الرحمن الرحيم ان فى خلق السماوات ولارض واختلاف اليل ولنهار والفلك التى بجرى</a:t>
            </a:r>
            <a:endParaRPr lang="en-US" sz="12800" b="1" dirty="0" smtClean="0"/>
          </a:p>
          <a:p>
            <a:pPr>
              <a:buNone/>
            </a:pPr>
            <a:endParaRPr lang="ar-SA" sz="12800" b="1" dirty="0" smtClean="0"/>
          </a:p>
          <a:p>
            <a:pPr>
              <a:buNone/>
            </a:pPr>
            <a:r>
              <a:rPr lang="ar-SA" sz="12800" b="1" dirty="0" smtClean="0"/>
              <a:t>فى البحر بما ينفع الناس وما انزل الله من السماء ماء فاحيابه الارض بعد موتها وبث فيها من كل دابة وتصريف الرياح والسحاب المسخر بين السماء والارض اليات لقوم يعقلون0</a:t>
            </a:r>
          </a:p>
          <a:p>
            <a:pPr>
              <a:buNone/>
            </a:pPr>
            <a:endParaRPr lang="ar-SA" sz="4800" b="1" dirty="0" smtClean="0"/>
          </a:p>
          <a:p>
            <a:pPr>
              <a:buNone/>
            </a:pPr>
            <a:r>
              <a:rPr lang="en-US" sz="9600" b="1" dirty="0" smtClean="0"/>
              <a:t> </a:t>
            </a:r>
            <a:endParaRPr lang="en-US" sz="1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bliqueTopRight"/>
              <a:lightRig rig="threePt" dir="t"/>
            </a:scene3d>
          </a:bodyPr>
          <a:lstStyle/>
          <a:p>
            <a:r>
              <a:rPr lang="en-US" sz="6000" b="1" dirty="0" err="1" smtClean="0">
                <a:ln w="3175">
                  <a:solidFill>
                    <a:schemeClr val="tx1"/>
                  </a:solidFill>
                </a:ln>
              </a:rPr>
              <a:t>শব্দার্থ</a:t>
            </a:r>
            <a:endParaRPr lang="en-US" sz="60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b="1" dirty="0" smtClean="0"/>
              <a:t>فلك</a:t>
            </a:r>
            <a:r>
              <a:rPr lang="en-US" b="1" dirty="0" smtClean="0"/>
              <a:t>=</a:t>
            </a:r>
            <a:r>
              <a:rPr lang="en-US" b="1" dirty="0" err="1" smtClean="0"/>
              <a:t>নৌযান</a:t>
            </a:r>
            <a:r>
              <a:rPr lang="en-US" b="1" dirty="0" smtClean="0"/>
              <a:t>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ليل</a:t>
            </a:r>
            <a:r>
              <a:rPr lang="en-US" b="1" dirty="0" smtClean="0"/>
              <a:t>=</a:t>
            </a:r>
            <a:r>
              <a:rPr lang="en-US" b="1" dirty="0" err="1" smtClean="0"/>
              <a:t>রাত্রি</a:t>
            </a:r>
            <a:r>
              <a:rPr lang="en-US" b="1" dirty="0" smtClean="0"/>
              <a:t>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سماء</a:t>
            </a:r>
            <a:r>
              <a:rPr lang="en-US" b="1" dirty="0" smtClean="0"/>
              <a:t>=</a:t>
            </a:r>
            <a:r>
              <a:rPr lang="en-US" b="1" dirty="0" err="1" smtClean="0"/>
              <a:t>আকাশ</a:t>
            </a:r>
            <a:r>
              <a:rPr lang="en-US" b="1" dirty="0" smtClean="0"/>
              <a:t>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يوم</a:t>
            </a:r>
            <a:r>
              <a:rPr lang="en-US" b="1" dirty="0" smtClean="0"/>
              <a:t>=</a:t>
            </a:r>
            <a:r>
              <a:rPr lang="en-US" b="1" dirty="0" err="1" smtClean="0"/>
              <a:t>দিন</a:t>
            </a:r>
            <a:r>
              <a:rPr lang="en-US" b="1" dirty="0" smtClean="0"/>
              <a:t>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ارض</a:t>
            </a:r>
            <a:r>
              <a:rPr lang="en-US" b="1" dirty="0" smtClean="0"/>
              <a:t>=</a:t>
            </a:r>
            <a:r>
              <a:rPr lang="en-US" b="1" dirty="0" err="1" smtClean="0"/>
              <a:t>পৃথিবী,জমিন</a:t>
            </a:r>
            <a:r>
              <a:rPr lang="en-US" b="1" dirty="0" smtClean="0"/>
              <a:t>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بحر</a:t>
            </a:r>
            <a:r>
              <a:rPr lang="en-US" b="1" dirty="0" smtClean="0"/>
              <a:t>=</a:t>
            </a:r>
            <a:r>
              <a:rPr lang="en-US" b="1" dirty="0" err="1" smtClean="0"/>
              <a:t>সমুদ্র</a:t>
            </a:r>
            <a:r>
              <a:rPr lang="en-US" b="1" dirty="0" smtClean="0"/>
              <a:t>.।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دابة</a:t>
            </a:r>
            <a:r>
              <a:rPr lang="en-US" b="1" dirty="0" smtClean="0"/>
              <a:t>=</a:t>
            </a:r>
            <a:r>
              <a:rPr lang="en-US" b="1" dirty="0" err="1" smtClean="0"/>
              <a:t>জীবজন্তু</a:t>
            </a:r>
            <a:r>
              <a:rPr lang="en-US" b="1" dirty="0" smtClean="0"/>
              <a:t>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ماء</a:t>
            </a:r>
            <a:r>
              <a:rPr lang="en-US" b="1" dirty="0" smtClean="0"/>
              <a:t>=</a:t>
            </a:r>
            <a:r>
              <a:rPr lang="en-US" b="1" dirty="0" err="1" smtClean="0"/>
              <a:t>পানি</a:t>
            </a:r>
            <a:r>
              <a:rPr lang="en-US" b="1" dirty="0" smtClean="0"/>
              <a:t>।</a:t>
            </a:r>
            <a:endParaRPr lang="ar-SA" b="1" dirty="0" smtClean="0"/>
          </a:p>
          <a:p>
            <a:pPr>
              <a:buNone/>
            </a:pPr>
            <a:r>
              <a:rPr lang="ar-SA" b="1" dirty="0" smtClean="0"/>
              <a:t>يعقلون</a:t>
            </a:r>
            <a:r>
              <a:rPr lang="en-US" b="1" dirty="0" smtClean="0"/>
              <a:t>=</a:t>
            </a:r>
            <a:r>
              <a:rPr lang="en-US" b="1" dirty="0" err="1" smtClean="0"/>
              <a:t>তারা</a:t>
            </a:r>
            <a:r>
              <a:rPr lang="en-US" b="1" dirty="0" smtClean="0"/>
              <a:t> </a:t>
            </a:r>
            <a:r>
              <a:rPr lang="en-US" b="1" dirty="0" err="1" smtClean="0"/>
              <a:t>জানে</a:t>
            </a:r>
            <a:r>
              <a:rPr lang="en-US" b="1" dirty="0" smtClean="0"/>
              <a:t>।</a:t>
            </a:r>
          </a:p>
          <a:p>
            <a:pPr>
              <a:buNone/>
            </a:pPr>
            <a:r>
              <a:rPr lang="ar-SA" b="1" dirty="0" smtClean="0"/>
              <a:t>سحاب</a:t>
            </a:r>
            <a:r>
              <a:rPr lang="en-US" b="1" dirty="0" smtClean="0"/>
              <a:t>=</a:t>
            </a:r>
            <a:r>
              <a:rPr lang="en-US" b="1" dirty="0" err="1" smtClean="0"/>
              <a:t>মেঘমালা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en-US" sz="5400" b="1" dirty="0" err="1" smtClean="0"/>
              <a:t>অনুবাদ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শিখি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নিশ্চই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আকাশমন্ডলী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জমিন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সৃষ্টিতে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রাত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দিনের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বিবর্তনে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সমুদ্রের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বিচরণশীল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নৌযান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সমূহে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যা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মানুষের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উপকার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আল্লাহ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আকাশ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হতে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বারি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বর্ষণ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দ্বারা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মৃত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জমিনকে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সঞ্জীবিত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তোলেন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তাতে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এবং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মধ্যে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সবরকম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জীব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জন্তু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ছড়িয়ে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দেওয়াতে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বায়ুর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দিক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পরিবর্তনে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এবং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আকাশ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মন্ডলী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জমিনের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মাঝে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নিয়ত্রিত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মেঘমালাতে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বিবেকবান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জাতির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জন্য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নিদর্শন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রয়েছে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।</a:t>
            </a:r>
            <a:endParaRPr lang="en-US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/>
              <a:t>ছবিতে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দেখেছ</a:t>
            </a:r>
            <a:r>
              <a:rPr lang="en-US" sz="6000" b="1" dirty="0" smtClean="0"/>
              <a:t>?</a:t>
            </a:r>
            <a:endParaRPr lang="en-US" sz="6000" b="1" dirty="0"/>
          </a:p>
        </p:txBody>
      </p:sp>
      <p:pic>
        <p:nvPicPr>
          <p:cNvPr id="4" name="Content Placeholder 3" descr="akas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8077200" cy="1905000"/>
          </a:xfrm>
        </p:spPr>
      </p:pic>
      <p:pic>
        <p:nvPicPr>
          <p:cNvPr id="5" name="Picture 4" descr="bri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57600"/>
            <a:ext cx="81534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6088559"/>
            <a:ext cx="82296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আকাশ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বৃষ্টি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পড়ছে</a:t>
            </a:r>
            <a:r>
              <a:rPr lang="en-US" sz="4400" b="1" dirty="0" smtClean="0">
                <a:solidFill>
                  <a:srgbClr val="002060"/>
                </a:solidFill>
              </a:rPr>
              <a:t>---।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7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ArchUpPour">
              <a:avLst/>
            </a:prstTxWarp>
            <a:normAutofit/>
          </a:bodyPr>
          <a:lstStyle/>
          <a:p>
            <a:r>
              <a:rPr lang="en-US" sz="4800" b="1" dirty="0" err="1" smtClean="0"/>
              <a:t>প্রশ্ন</a:t>
            </a:r>
            <a:r>
              <a:rPr lang="en-US" sz="4800" b="1" dirty="0" smtClean="0"/>
              <a:t> ও </a:t>
            </a:r>
            <a:r>
              <a:rPr lang="en-US" sz="4800" b="1" dirty="0" err="1" smtClean="0"/>
              <a:t>উত্তর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শিখি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প্রশ্নঃ১।বৃষ্টি </a:t>
            </a:r>
            <a:r>
              <a:rPr lang="en-US" b="1" dirty="0" err="1" smtClean="0"/>
              <a:t>কোথায়</a:t>
            </a:r>
            <a:r>
              <a:rPr lang="en-US" b="1" dirty="0" smtClean="0"/>
              <a:t> </a:t>
            </a:r>
            <a:r>
              <a:rPr lang="en-US" b="1" dirty="0" err="1" smtClean="0"/>
              <a:t>হতে</a:t>
            </a:r>
            <a:r>
              <a:rPr lang="en-US" b="1" dirty="0" smtClean="0"/>
              <a:t> </a:t>
            </a:r>
            <a:r>
              <a:rPr lang="en-US" b="1" dirty="0" err="1" smtClean="0"/>
              <a:t>পড়ে</a:t>
            </a:r>
            <a:r>
              <a:rPr lang="en-US" b="1" dirty="0" smtClean="0"/>
              <a:t>?</a:t>
            </a:r>
          </a:p>
          <a:p>
            <a:pPr>
              <a:buNone/>
            </a:pPr>
            <a:r>
              <a:rPr lang="en-US" b="1" dirty="0" err="1" smtClean="0"/>
              <a:t>উত্তরঃমেঘ</a:t>
            </a:r>
            <a:r>
              <a:rPr lang="en-US" b="1" dirty="0" smtClean="0"/>
              <a:t> </a:t>
            </a:r>
            <a:r>
              <a:rPr lang="en-US" b="1" dirty="0" err="1" smtClean="0"/>
              <a:t>হতে</a:t>
            </a:r>
            <a:r>
              <a:rPr lang="en-US" b="1" dirty="0" smtClean="0"/>
              <a:t>।</a:t>
            </a:r>
          </a:p>
          <a:p>
            <a:pPr>
              <a:buNone/>
            </a:pPr>
            <a:r>
              <a:rPr lang="en-US" b="1" dirty="0" smtClean="0"/>
              <a:t>প্রশ্নঃ২।কয়েকটি </a:t>
            </a:r>
            <a:r>
              <a:rPr lang="en-US" b="1" dirty="0" err="1" smtClean="0"/>
              <a:t>পানির</a:t>
            </a:r>
            <a:r>
              <a:rPr lang="en-US" b="1" dirty="0" smtClean="0"/>
              <a:t> </a:t>
            </a:r>
            <a:r>
              <a:rPr lang="en-US" b="1" dirty="0" err="1" smtClean="0"/>
              <a:t>উৎসের</a:t>
            </a:r>
            <a:r>
              <a:rPr lang="en-US" b="1" dirty="0" smtClean="0"/>
              <a:t> </a:t>
            </a:r>
            <a:r>
              <a:rPr lang="en-US" b="1" dirty="0" err="1" smtClean="0"/>
              <a:t>নাম</a:t>
            </a:r>
            <a:r>
              <a:rPr lang="en-US" b="1" dirty="0" smtClean="0"/>
              <a:t> </a:t>
            </a:r>
            <a:r>
              <a:rPr lang="en-US" b="1" dirty="0" err="1" smtClean="0"/>
              <a:t>লিখ</a:t>
            </a:r>
            <a:r>
              <a:rPr lang="en-US" b="1" dirty="0" smtClean="0"/>
              <a:t>।</a:t>
            </a:r>
          </a:p>
          <a:p>
            <a:pPr>
              <a:buNone/>
            </a:pPr>
            <a:r>
              <a:rPr lang="en-US" b="1" dirty="0" err="1" smtClean="0"/>
              <a:t>উত্তরঃসমুদ্র,বৃষ্টি,নল্কুপ,ঝড়না</a:t>
            </a:r>
            <a:r>
              <a:rPr lang="en-US" b="1" dirty="0" smtClean="0"/>
              <a:t> </a:t>
            </a:r>
            <a:r>
              <a:rPr lang="en-US" b="1" dirty="0" err="1" smtClean="0"/>
              <a:t>ইত্যাদি</a:t>
            </a:r>
            <a:r>
              <a:rPr lang="en-US" b="1" dirty="0" smtClean="0"/>
              <a:t>।</a:t>
            </a:r>
          </a:p>
          <a:p>
            <a:pPr>
              <a:buNone/>
            </a:pPr>
            <a:r>
              <a:rPr lang="en-US" b="1" dirty="0" smtClean="0"/>
              <a:t>প্রশ্নঃ৩।</a:t>
            </a:r>
            <a:r>
              <a:rPr lang="ar-SA" b="1" dirty="0" smtClean="0"/>
              <a:t>واقينكم ماء فرتا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অর্থ</a:t>
            </a:r>
            <a:r>
              <a:rPr lang="en-US" b="1" dirty="0" smtClean="0"/>
              <a:t> </a:t>
            </a:r>
            <a:r>
              <a:rPr lang="en-US" b="1" dirty="0" err="1" smtClean="0"/>
              <a:t>লিখ</a:t>
            </a:r>
            <a:r>
              <a:rPr lang="en-US" b="1" dirty="0" smtClean="0"/>
              <a:t>।</a:t>
            </a:r>
          </a:p>
          <a:p>
            <a:pPr>
              <a:buNone/>
            </a:pPr>
            <a:r>
              <a:rPr lang="en-US" b="1" dirty="0" err="1" smtClean="0"/>
              <a:t>উত্তরঃআমি</a:t>
            </a:r>
            <a:r>
              <a:rPr lang="en-US" b="1" dirty="0" smtClean="0"/>
              <a:t> </a:t>
            </a:r>
            <a:r>
              <a:rPr lang="en-US" b="1" dirty="0" err="1" smtClean="0"/>
              <a:t>বৃষ্টিতে</a:t>
            </a:r>
            <a:r>
              <a:rPr lang="en-US" b="1" dirty="0" smtClean="0"/>
              <a:t> </a:t>
            </a:r>
            <a:r>
              <a:rPr lang="en-US" b="1" dirty="0" err="1" smtClean="0"/>
              <a:t>মিঠা</a:t>
            </a:r>
            <a:r>
              <a:rPr lang="en-US" b="1" dirty="0" smtClean="0"/>
              <a:t> </a:t>
            </a:r>
            <a:r>
              <a:rPr lang="en-US" b="1" dirty="0" err="1" smtClean="0"/>
              <a:t>পানি</a:t>
            </a:r>
            <a:r>
              <a:rPr lang="en-US" b="1" dirty="0" smtClean="0"/>
              <a:t> </a:t>
            </a:r>
            <a:r>
              <a:rPr lang="en-US" b="1" dirty="0" err="1" smtClean="0"/>
              <a:t>বর্ষন</a:t>
            </a:r>
            <a:r>
              <a:rPr lang="en-US" b="1" dirty="0" smtClean="0"/>
              <a:t> </a:t>
            </a:r>
            <a:r>
              <a:rPr lang="en-US" b="1" dirty="0" err="1" smtClean="0"/>
              <a:t>করি</a:t>
            </a:r>
            <a:r>
              <a:rPr lang="en-US" b="1" dirty="0" smtClean="0"/>
              <a:t>।</a:t>
            </a:r>
          </a:p>
          <a:p>
            <a:pPr>
              <a:buNone/>
            </a:pPr>
            <a:r>
              <a:rPr lang="en-US" b="1" dirty="0" smtClean="0"/>
              <a:t>প্রশ্নঃ৪।মাটি </a:t>
            </a:r>
            <a:r>
              <a:rPr lang="en-US" b="1" dirty="0" err="1" smtClean="0"/>
              <a:t>হতে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উৎপন্ন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?</a:t>
            </a:r>
          </a:p>
          <a:p>
            <a:pPr>
              <a:buNone/>
            </a:pPr>
            <a:r>
              <a:rPr lang="en-US" b="1" dirty="0" err="1" smtClean="0"/>
              <a:t>উত্তরঃউদ্ভিদ</a:t>
            </a:r>
            <a:r>
              <a:rPr lang="en-US" b="1" dirty="0" smtClean="0"/>
              <a:t> ,</a:t>
            </a:r>
            <a:r>
              <a:rPr lang="en-US" b="1" dirty="0" err="1" smtClean="0"/>
              <a:t>ফসল,ফল-মুল</a:t>
            </a:r>
            <a:r>
              <a:rPr lang="en-US" b="1" dirty="0" smtClean="0"/>
              <a:t> </a:t>
            </a:r>
            <a:r>
              <a:rPr lang="en-US" b="1" dirty="0" err="1" smtClean="0"/>
              <a:t>ইত্যাদি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bliqueTopRight"/>
              <a:lightRig rig="threePt" dir="t"/>
            </a:scene3d>
          </a:bodyPr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ও </a:t>
            </a:r>
            <a:r>
              <a:rPr lang="en-US" dirty="0" err="1" smtClean="0"/>
              <a:t>শিখি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bliqueTopLeft"/>
              <a:lightRig rig="threePt" dir="t"/>
            </a:scene3d>
          </a:bodyPr>
          <a:lstStyle/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আসমান</a:t>
            </a:r>
            <a:r>
              <a:rPr lang="en-US" dirty="0" smtClean="0"/>
              <a:t> ও </a:t>
            </a:r>
            <a:r>
              <a:rPr lang="en-US" dirty="0" err="1" smtClean="0"/>
              <a:t>জমিন</a:t>
            </a:r>
            <a:r>
              <a:rPr lang="en-US" dirty="0" smtClean="0"/>
              <a:t> </a:t>
            </a:r>
            <a:r>
              <a:rPr lang="en-US" dirty="0" err="1" smtClean="0"/>
              <a:t>সৃষ্টিতে</a:t>
            </a:r>
            <a:r>
              <a:rPr lang="en-US" dirty="0" smtClean="0"/>
              <a:t> </a:t>
            </a:r>
            <a:r>
              <a:rPr lang="en-US" dirty="0" err="1" smtClean="0"/>
              <a:t>রহস্য</a:t>
            </a:r>
            <a:r>
              <a:rPr lang="en-US" dirty="0" smtClean="0"/>
              <a:t> ও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আছে।ইহা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r>
              <a:rPr lang="en-US" dirty="0" err="1" smtClean="0"/>
              <a:t>অস্তিত্ব</a:t>
            </a:r>
            <a:r>
              <a:rPr lang="en-US" dirty="0" smtClean="0"/>
              <a:t> </a:t>
            </a:r>
            <a:r>
              <a:rPr lang="en-US" dirty="0" err="1" smtClean="0"/>
              <a:t>খোঁজে</a:t>
            </a:r>
            <a:r>
              <a:rPr lang="en-US" dirty="0" smtClean="0"/>
              <a:t> </a:t>
            </a:r>
            <a:r>
              <a:rPr lang="en-US" dirty="0" err="1" smtClean="0"/>
              <a:t>বের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যায়।এগুলো</a:t>
            </a:r>
            <a:r>
              <a:rPr lang="en-US" dirty="0" smtClean="0"/>
              <a:t> </a:t>
            </a:r>
            <a:r>
              <a:rPr lang="en-US" dirty="0" err="1" smtClean="0"/>
              <a:t>মানুষ</a:t>
            </a:r>
            <a:r>
              <a:rPr lang="en-US" dirty="0" smtClean="0"/>
              <a:t> ও </a:t>
            </a:r>
            <a:r>
              <a:rPr lang="en-US" dirty="0" err="1" smtClean="0"/>
              <a:t>পশু</a:t>
            </a:r>
            <a:r>
              <a:rPr lang="en-US" dirty="0" smtClean="0"/>
              <a:t> </a:t>
            </a:r>
            <a:r>
              <a:rPr lang="en-US" dirty="0" err="1" smtClean="0"/>
              <a:t>পাখির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স্বরূপ।নদী</a:t>
            </a:r>
            <a:r>
              <a:rPr lang="en-US" dirty="0" smtClean="0"/>
              <a:t>/</a:t>
            </a:r>
            <a:r>
              <a:rPr lang="en-US" dirty="0" err="1" smtClean="0"/>
              <a:t>সমুদ্র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ও </a:t>
            </a:r>
            <a:r>
              <a:rPr lang="en-US" dirty="0" err="1" smtClean="0"/>
              <a:t>মাছ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করেএসব</a:t>
            </a:r>
            <a:r>
              <a:rPr lang="en-US" dirty="0" smtClean="0"/>
              <a:t> ।</a:t>
            </a:r>
            <a:r>
              <a:rPr lang="en-US" dirty="0" err="1" smtClean="0"/>
              <a:t>এছাড়াও</a:t>
            </a:r>
            <a:r>
              <a:rPr lang="en-US" dirty="0" smtClean="0"/>
              <a:t> </a:t>
            </a:r>
            <a:r>
              <a:rPr lang="en-US" dirty="0" err="1" smtClean="0"/>
              <a:t>নিয়ন্ত্রিত</a:t>
            </a:r>
            <a:r>
              <a:rPr lang="en-US" dirty="0" smtClean="0"/>
              <a:t> </a:t>
            </a:r>
            <a:r>
              <a:rPr lang="en-US" dirty="0" err="1" smtClean="0"/>
              <a:t>মেঘমালা</a:t>
            </a:r>
            <a:r>
              <a:rPr lang="en-US" dirty="0" smtClean="0"/>
              <a:t> ও </a:t>
            </a:r>
            <a:r>
              <a:rPr lang="en-US" dirty="0" err="1" smtClean="0"/>
              <a:t>আবহাওয়া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উপকার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আর</a:t>
            </a:r>
            <a:r>
              <a:rPr lang="en-US" dirty="0" smtClean="0"/>
              <a:t> </a:t>
            </a:r>
            <a:r>
              <a:rPr lang="en-US" dirty="0" err="1" smtClean="0"/>
              <a:t>অনিয়ন্ত্রিত</a:t>
            </a:r>
            <a:r>
              <a:rPr lang="en-US" dirty="0" smtClean="0"/>
              <a:t> </a:t>
            </a:r>
            <a:r>
              <a:rPr lang="en-US" dirty="0" err="1" smtClean="0"/>
              <a:t>মেঘমালা</a:t>
            </a:r>
            <a:r>
              <a:rPr lang="en-US" dirty="0" smtClean="0"/>
              <a:t> ও </a:t>
            </a:r>
            <a:r>
              <a:rPr lang="en-US" dirty="0" err="1" smtClean="0"/>
              <a:t>আবহাওয়া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হয়।ইহা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আল্লাহর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ঈমান</a:t>
            </a:r>
            <a:r>
              <a:rPr lang="en-US" dirty="0" smtClean="0"/>
              <a:t> </a:t>
            </a:r>
            <a:r>
              <a:rPr lang="en-US" dirty="0" err="1" smtClean="0"/>
              <a:t>এনে</a:t>
            </a:r>
            <a:r>
              <a:rPr lang="en-US" dirty="0" smtClean="0"/>
              <a:t>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ইবাদত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উচিত</a:t>
            </a:r>
            <a:r>
              <a:rPr lang="en-US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1024</Words>
  <Application>Microsoft Office PowerPoint</Application>
  <PresentationFormat>On-screen Show (4:3)</PresentationFormat>
  <Paragraphs>146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স্বাগতম/اهلاوسهلا</vt:lpstr>
      <vt:lpstr>পরিচিতি/تعريف</vt:lpstr>
      <vt:lpstr>শিখনফল</vt:lpstr>
      <vt:lpstr>আয়াত পাঠ করি ওশব্দার্থ লিখি</vt:lpstr>
      <vt:lpstr>শব্দার্থ</vt:lpstr>
      <vt:lpstr>অনুবাদ শিখি</vt:lpstr>
      <vt:lpstr>ছবিতে কি দেখেছ?</vt:lpstr>
      <vt:lpstr>প্রশ্ন ও উত্তর শিখি</vt:lpstr>
      <vt:lpstr>এসো আলোচনা করি ও শিখি</vt:lpstr>
      <vt:lpstr>এসো একটি ছবি দেখি</vt:lpstr>
      <vt:lpstr>এসো আলোচনা করি</vt:lpstr>
      <vt:lpstr>জ্ঞানমূলক মূল্যায়ন ও উত্তর</vt:lpstr>
      <vt:lpstr>ছবিতে লক্ষ্য কর কি ঘটছে?</vt:lpstr>
      <vt:lpstr>এগুলো কিসের ছবি ?তালিকা কর।</vt:lpstr>
      <vt:lpstr>অনুধাবনমূলক মূল্যায়ন ও উত্তর শিখি</vt:lpstr>
      <vt:lpstr>এখানে কি ঘটছে?</vt:lpstr>
      <vt:lpstr>প্রয়োগমূলক  মূল্যায়ন ও উত্তর শিখি</vt:lpstr>
      <vt:lpstr>কি হচ্ছে?দেখিওবলি।</vt:lpstr>
      <vt:lpstr>একক কাজ</vt:lpstr>
      <vt:lpstr>ছবিতে কি দেখেছ?</vt:lpstr>
      <vt:lpstr>জোড়ায় কাজ</vt:lpstr>
      <vt:lpstr>লক্ষ্য কর কি করছে/ হচ্ছে?</vt:lpstr>
      <vt:lpstr>দলীয় কাজ</vt:lpstr>
      <vt:lpstr>মূল্যায়ন(জ্ঞান)</vt:lpstr>
      <vt:lpstr>মূল্যায়ন(অনুধাবন)</vt:lpstr>
      <vt:lpstr>মুল্যায়ন(প্রয়োগ)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Ashraf Khan</dc:creator>
  <cp:lastModifiedBy>SM Computer</cp:lastModifiedBy>
  <cp:revision>223</cp:revision>
  <dcterms:created xsi:type="dcterms:W3CDTF">2006-08-16T00:00:00Z</dcterms:created>
  <dcterms:modified xsi:type="dcterms:W3CDTF">2020-09-17T15:22:13Z</dcterms:modified>
</cp:coreProperties>
</file>