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58" r:id="rId3"/>
    <p:sldId id="261" r:id="rId4"/>
    <p:sldId id="260" r:id="rId5"/>
    <p:sldId id="263" r:id="rId6"/>
    <p:sldId id="274" r:id="rId7"/>
    <p:sldId id="273" r:id="rId8"/>
    <p:sldId id="262" r:id="rId9"/>
    <p:sldId id="268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9" d="100"/>
          <a:sy n="79" d="100"/>
        </p:scale>
        <p:origin x="96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inclair_Lewis_Boyhood_Home" TargetMode="External"/><Relationship Id="rId1" Type="http://schemas.openxmlformats.org/officeDocument/2006/relationships/image" Target="../media/image16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inclair_Lewis_Boyhood_Home" TargetMode="External"/><Relationship Id="rId1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1FDB37-76BC-4B99-9289-793935A17667}" type="doc">
      <dgm:prSet loTypeId="urn:microsoft.com/office/officeart/2008/layout/CircularPictureCallout" loCatId="picture" qsTypeId="urn:microsoft.com/office/officeart/2005/8/quickstyle/simple1" qsCatId="simple" csTypeId="urn:microsoft.com/office/officeart/2005/8/colors/colorful2" csCatId="colorful" phldr="1"/>
      <dgm:spPr/>
    </dgm:pt>
    <dgm:pt modelId="{4511FC17-FDAC-4A3D-BA5C-36C811EDF08C}">
      <dgm:prSet phldrT="[Text]"/>
      <dgm:spPr>
        <a:solidFill>
          <a:schemeClr val="bg1"/>
        </a:solidFill>
      </dgm:spPr>
      <dgm:t>
        <a:bodyPr/>
        <a:lstStyle/>
        <a:p>
          <a:r>
            <a:rPr lang="en-US" b="1" cap="none" spc="0" dirty="0" err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rPr>
            <a:t>বাড়ির</a:t>
          </a:r>
          <a:r>
            <a:rPr lang="en-US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rPr>
            <a:t> </a:t>
          </a:r>
          <a:r>
            <a:rPr lang="en-US" b="1" cap="none" spc="0" dirty="0" err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rPr>
            <a:t>কাজ</a:t>
          </a:r>
          <a:endParaRPr lang="en-US" b="1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EAD320AA-F437-4DD9-991F-9117FEC30C12}" type="parTrans" cxnId="{F3E9FC3E-57C0-4CA3-9E8E-0B561A1231A3}">
      <dgm:prSet/>
      <dgm:spPr/>
      <dgm:t>
        <a:bodyPr/>
        <a:lstStyle/>
        <a:p>
          <a:endParaRPr lang="en-US"/>
        </a:p>
      </dgm:t>
    </dgm:pt>
    <dgm:pt modelId="{9F08F87D-1197-4477-A389-CD4F64DBBE29}" type="sibTrans" cxnId="{F3E9FC3E-57C0-4CA3-9E8E-0B561A1231A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401141C6-38A8-470E-BA54-CCE89F6A7BC5}" type="pres">
      <dgm:prSet presAssocID="{221FDB37-76BC-4B99-9289-793935A17667}" presName="Name0" presStyleCnt="0">
        <dgm:presLayoutVars>
          <dgm:chMax val="7"/>
          <dgm:chPref val="7"/>
          <dgm:dir/>
        </dgm:presLayoutVars>
      </dgm:prSet>
      <dgm:spPr/>
    </dgm:pt>
    <dgm:pt modelId="{B10B5B64-E255-40AC-A362-7A70DE001C6F}" type="pres">
      <dgm:prSet presAssocID="{221FDB37-76BC-4B99-9289-793935A17667}" presName="Name1" presStyleCnt="0"/>
      <dgm:spPr/>
    </dgm:pt>
    <dgm:pt modelId="{007EA565-F9B4-441C-8ECC-C658CD252D34}" type="pres">
      <dgm:prSet presAssocID="{9F08F87D-1197-4477-A389-CD4F64DBBE29}" presName="picture_1" presStyleCnt="0"/>
      <dgm:spPr/>
    </dgm:pt>
    <dgm:pt modelId="{5A5833FA-C037-4882-B336-B2C170404211}" type="pres">
      <dgm:prSet presAssocID="{9F08F87D-1197-4477-A389-CD4F64DBBE29}" presName="pictureRepeatNode" presStyleLbl="alignImgPlace1" presStyleIdx="0" presStyleCnt="1" custScaleX="200000" custScaleY="128387" custLinFactNeighborX="789" custLinFactNeighborY="0"/>
      <dgm:spPr/>
    </dgm:pt>
    <dgm:pt modelId="{FC06DB77-9C7C-400B-A8BE-1F63A9B24338}" type="pres">
      <dgm:prSet presAssocID="{4511FC17-FDAC-4A3D-BA5C-36C811EDF08C}" presName="text_1" presStyleLbl="node1" presStyleIdx="0" presStyleCnt="0" custScaleX="130052" custScaleY="76122" custLinFactNeighborX="-19723" custLinFactNeighborY="47126">
        <dgm:presLayoutVars>
          <dgm:bulletEnabled val="1"/>
        </dgm:presLayoutVars>
      </dgm:prSet>
      <dgm:spPr/>
    </dgm:pt>
  </dgm:ptLst>
  <dgm:cxnLst>
    <dgm:cxn modelId="{6AB9DA0E-BB6E-43AE-B58B-8121C97E0275}" type="presOf" srcId="{221FDB37-76BC-4B99-9289-793935A17667}" destId="{401141C6-38A8-470E-BA54-CCE89F6A7BC5}" srcOrd="0" destOrd="0" presId="urn:microsoft.com/office/officeart/2008/layout/CircularPictureCallout"/>
    <dgm:cxn modelId="{CC4C2E16-283D-4531-BB49-04C2417853E3}" type="presOf" srcId="{9F08F87D-1197-4477-A389-CD4F64DBBE29}" destId="{5A5833FA-C037-4882-B336-B2C170404211}" srcOrd="0" destOrd="0" presId="urn:microsoft.com/office/officeart/2008/layout/CircularPictureCallout"/>
    <dgm:cxn modelId="{F3E9FC3E-57C0-4CA3-9E8E-0B561A1231A3}" srcId="{221FDB37-76BC-4B99-9289-793935A17667}" destId="{4511FC17-FDAC-4A3D-BA5C-36C811EDF08C}" srcOrd="0" destOrd="0" parTransId="{EAD320AA-F437-4DD9-991F-9117FEC30C12}" sibTransId="{9F08F87D-1197-4477-A389-CD4F64DBBE29}"/>
    <dgm:cxn modelId="{E58698FC-D58E-4F40-97BB-AF9C058C6D71}" type="presOf" srcId="{4511FC17-FDAC-4A3D-BA5C-36C811EDF08C}" destId="{FC06DB77-9C7C-400B-A8BE-1F63A9B24338}" srcOrd="0" destOrd="0" presId="urn:microsoft.com/office/officeart/2008/layout/CircularPictureCallout"/>
    <dgm:cxn modelId="{88D7CD28-A0D7-4218-965D-5FCA1E307E05}" type="presParOf" srcId="{401141C6-38A8-470E-BA54-CCE89F6A7BC5}" destId="{B10B5B64-E255-40AC-A362-7A70DE001C6F}" srcOrd="0" destOrd="0" presId="urn:microsoft.com/office/officeart/2008/layout/CircularPictureCallout"/>
    <dgm:cxn modelId="{03883A8A-1FA2-4BDE-B20F-FDA17F112CAB}" type="presParOf" srcId="{B10B5B64-E255-40AC-A362-7A70DE001C6F}" destId="{007EA565-F9B4-441C-8ECC-C658CD252D34}" srcOrd="0" destOrd="0" presId="urn:microsoft.com/office/officeart/2008/layout/CircularPictureCallout"/>
    <dgm:cxn modelId="{37EF9750-C656-4D93-BE41-C0D74DE793E6}" type="presParOf" srcId="{007EA565-F9B4-441C-8ECC-C658CD252D34}" destId="{5A5833FA-C037-4882-B336-B2C170404211}" srcOrd="0" destOrd="0" presId="urn:microsoft.com/office/officeart/2008/layout/CircularPictureCallout"/>
    <dgm:cxn modelId="{D6BA53D9-2DA0-4D2B-8470-FCC1429E2C26}" type="presParOf" srcId="{B10B5B64-E255-40AC-A362-7A70DE001C6F}" destId="{FC06DB77-9C7C-400B-A8BE-1F63A9B24338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833FA-C037-4882-B336-B2C170404211}">
      <dsp:nvSpPr>
        <dsp:cNvPr id="0" name=""/>
        <dsp:cNvSpPr/>
      </dsp:nvSpPr>
      <dsp:spPr>
        <a:xfrm>
          <a:off x="0" y="3"/>
          <a:ext cx="6181344" cy="396802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6DB77-9C7C-400B-A8BE-1F63A9B24338}">
      <dsp:nvSpPr>
        <dsp:cNvPr id="0" name=""/>
        <dsp:cNvSpPr/>
      </dsp:nvSpPr>
      <dsp:spPr>
        <a:xfrm>
          <a:off x="1414311" y="2682242"/>
          <a:ext cx="2572467" cy="77638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cap="none" spc="0" dirty="0" err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rPr>
            <a:t>বাড়ির</a:t>
          </a:r>
          <a:r>
            <a:rPr lang="en-US" sz="4600" b="1" kern="12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rPr>
            <a:t> </a:t>
          </a:r>
          <a:r>
            <a:rPr lang="en-US" sz="4600" b="1" kern="1200" cap="none" spc="0" dirty="0" err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rPr>
            <a:t>কাজ</a:t>
          </a:r>
          <a:endParaRPr lang="en-US" sz="4600" b="1" kern="1200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sp:txBody>
      <dsp:txXfrm>
        <a:off x="1414311" y="2682242"/>
        <a:ext cx="2572467" cy="776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A74F7-CCE7-4B6E-AE92-004B0716A7DD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2EDB2-9CA8-48CB-B88D-CF32C91F3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4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err="1"/>
              <a:t>কৃতজ</a:t>
            </a:r>
            <a:r>
              <a:rPr lang="as-IN" dirty="0"/>
              <a:t>্</a:t>
            </a:r>
            <a:r>
              <a:rPr lang="en-US" dirty="0"/>
              <a:t>ঞ</a:t>
            </a:r>
            <a:r>
              <a:rPr lang="as-IN" dirty="0"/>
              <a:t>ত</a:t>
            </a:r>
            <a:r>
              <a:rPr lang="en-US" dirty="0"/>
              <a:t>া</a:t>
            </a:r>
            <a:r>
              <a:rPr lang="as-IN" dirty="0"/>
              <a:t>ঃ</a:t>
            </a:r>
            <a:r>
              <a:rPr lang="en-US" dirty="0"/>
              <a:t> </a:t>
            </a:r>
            <a:r>
              <a:rPr lang="as-IN" dirty="0"/>
              <a:t>ম</a:t>
            </a:r>
            <a:r>
              <a:rPr lang="en-US" dirty="0"/>
              <a:t>ো</a:t>
            </a:r>
            <a:r>
              <a:rPr lang="as-IN" dirty="0"/>
              <a:t>ঃ</a:t>
            </a:r>
            <a:r>
              <a:rPr lang="en-US" dirty="0"/>
              <a:t> </a:t>
            </a:r>
            <a:r>
              <a:rPr lang="en-US" dirty="0" err="1"/>
              <a:t>শিহাব</a:t>
            </a:r>
            <a:r>
              <a:rPr lang="en-US" dirty="0"/>
              <a:t> </a:t>
            </a:r>
            <a:r>
              <a:rPr lang="en-US" dirty="0" err="1"/>
              <a:t>উদ্দীন</a:t>
            </a:r>
            <a:r>
              <a:rPr lang="en-US" dirty="0"/>
              <a:t> </a:t>
            </a:r>
            <a:r>
              <a:rPr lang="en-US" dirty="0" err="1"/>
              <a:t>কু</a:t>
            </a:r>
            <a:r>
              <a:rPr lang="as-IN" dirty="0"/>
              <a:t>ত</a:t>
            </a:r>
            <a:r>
              <a:rPr lang="en-US" dirty="0"/>
              <a:t>ু</a:t>
            </a:r>
            <a:r>
              <a:rPr lang="as-IN" dirty="0"/>
              <a:t>ব</a:t>
            </a:r>
            <a:r>
              <a:rPr lang="en-US" dirty="0"/>
              <a:t>ী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C98F00-C596-4AA7-8494-CFCD34B3E7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95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কৃতজ</a:t>
            </a:r>
            <a:r>
              <a:rPr lang="as-IN" dirty="0"/>
              <a:t>্</a:t>
            </a:r>
            <a:r>
              <a:rPr lang="en-US" dirty="0"/>
              <a:t>ঞ</a:t>
            </a:r>
            <a:r>
              <a:rPr lang="as-IN" dirty="0"/>
              <a:t>ত</a:t>
            </a:r>
            <a:r>
              <a:rPr lang="en-US" dirty="0"/>
              <a:t>া</a:t>
            </a:r>
            <a:r>
              <a:rPr lang="as-IN" dirty="0"/>
              <a:t>ঃ</a:t>
            </a:r>
            <a:r>
              <a:rPr lang="en-US" dirty="0"/>
              <a:t> </a:t>
            </a:r>
            <a:r>
              <a:rPr lang="as-IN" dirty="0"/>
              <a:t>ম</a:t>
            </a:r>
            <a:r>
              <a:rPr lang="en-US" dirty="0"/>
              <a:t>ো</a:t>
            </a:r>
            <a:r>
              <a:rPr lang="as-IN" dirty="0"/>
              <a:t>ঃ</a:t>
            </a:r>
            <a:r>
              <a:rPr lang="en-US" dirty="0"/>
              <a:t> </a:t>
            </a:r>
            <a:r>
              <a:rPr lang="en-US" dirty="0" err="1"/>
              <a:t>শিহাব</a:t>
            </a:r>
            <a:r>
              <a:rPr lang="en-US" dirty="0"/>
              <a:t> </a:t>
            </a:r>
            <a:r>
              <a:rPr lang="en-US" dirty="0" err="1"/>
              <a:t>উদ্দীন</a:t>
            </a:r>
            <a:r>
              <a:rPr lang="en-US" dirty="0"/>
              <a:t> </a:t>
            </a:r>
            <a:r>
              <a:rPr lang="en-US" dirty="0" err="1"/>
              <a:t>কু</a:t>
            </a:r>
            <a:r>
              <a:rPr lang="as-IN" dirty="0"/>
              <a:t>ত</a:t>
            </a:r>
            <a:r>
              <a:rPr lang="en-US" dirty="0"/>
              <a:t>ু</a:t>
            </a:r>
            <a:r>
              <a:rPr lang="as-IN" dirty="0"/>
              <a:t>ব</a:t>
            </a:r>
            <a:r>
              <a:rPr lang="en-US" dirty="0"/>
              <a:t>ী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C98F00-C596-4AA7-8494-CFCD34B3E7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90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C1A8E-1391-4771-A02B-3BA4AC4FE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BF3DCC-F29E-4729-973D-3CC7259BB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537C4-0342-4729-8CAD-44E45AE74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26FF-4F90-44F5-83F0-EE2E92D94C17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E5873-48E9-448B-A1D7-9C4962CC9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A7BA6-B031-4B38-8507-63C6DF46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828C-C164-4286-96AD-CCABAE58B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1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3705C-277A-4A23-B6B6-2ABE25E3C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4F2DC4-A78F-4477-8DF7-A21710049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AD40D-66D0-4265-B04C-416BE7A56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26FF-4F90-44F5-83F0-EE2E92D94C17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7F4CA-03BB-446A-A356-F8F628D87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7747E-A61D-40A0-BFBE-CBF94A957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828C-C164-4286-96AD-CCABAE58B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3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C104BD-ED2A-4A4B-B132-395D12B3A6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6A2FBB-AD48-49DD-A9F2-21E970308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B3101-659D-4C41-B8B9-281645A64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26FF-4F90-44F5-83F0-EE2E92D94C17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04ECA-9E74-4E07-AB07-9A0112CC9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E1833-E098-47BC-A598-7B85B6E93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828C-C164-4286-96AD-CCABAE58B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9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51294-0A69-4FB6-870E-4A235C669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EF56A-7E5C-42DB-8A08-9B481E1B3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DDAB2-5BBA-44E9-AA72-C8288B0E8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26FF-4F90-44F5-83F0-EE2E92D94C17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3A36D-1603-458A-9914-7F16615EF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7E86E-A9DC-469D-8BBB-BA55E15E5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828C-C164-4286-96AD-CCABAE58B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9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1C4AB-906D-4C6A-A40F-E38C078CC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E3927-21B8-49BF-90AF-134CF0A8E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1B17B-11B8-4D03-A295-B474B4700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26FF-4F90-44F5-83F0-EE2E92D94C17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88FA8-92A6-40F1-A764-18351E5B6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0D07C-4DC3-453E-AD22-C82ED5D2A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828C-C164-4286-96AD-CCABAE58B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3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E0EBE-E373-4BC2-BC0B-B8F8FB208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11EC6-010D-485D-B450-DB01DE3BB7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30CDA-7758-47EF-934D-53FA0F3E6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064EC-5283-4071-A639-CD966486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26FF-4F90-44F5-83F0-EE2E92D94C17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77797-2D6A-477F-8362-F7B8A040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46403-A0E3-4D18-97E7-2A048CF9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828C-C164-4286-96AD-CCABAE58B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6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4D26F-5D76-40B1-AD2C-D21A980C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2165B-2120-4D45-BA1F-7BB26E08D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F0774-D5D5-47F0-80A8-86BEB0ADC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11C8C4-939C-4CC2-A4A1-D0BF0553D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9684E8-BDC0-4EB0-8E4A-8C80053EE8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DCCF8B-6D08-47D7-8A7F-B8CC477BE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26FF-4F90-44F5-83F0-EE2E92D94C17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17569-122F-4748-85D0-480576ABC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9460CD-6D0D-4958-A7FD-16745B2B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828C-C164-4286-96AD-CCABAE58B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4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C35EB-0E69-4D72-9504-C76E44D9B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380715-C8B0-4A2E-B6A5-27356DD8F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26FF-4F90-44F5-83F0-EE2E92D94C17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8EA14B-BA34-4AED-BAB3-0AF0BF7D2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35372A-15A0-4614-A904-9AD4D8E0E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828C-C164-4286-96AD-CCABAE58B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BBA275-2E41-4EEB-9AA7-7F2481751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26FF-4F90-44F5-83F0-EE2E92D94C17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074A6E-1527-4E90-977F-4D889E699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E1FB2-D862-44E7-BCF0-408B4548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828C-C164-4286-96AD-CCABAE58B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1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AEFAC-E53D-4B8E-949F-674BB3963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BE2E5-85EA-4493-98CF-BF032D8B6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F0B870-387A-4251-80C9-7056C9343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9DAE6-33C0-40D3-ACDB-96B2836F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26FF-4F90-44F5-83F0-EE2E92D94C17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55FE4-E8C9-4C58-AF52-9D42E9250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87D18-5272-4720-A0DF-377AA6C36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828C-C164-4286-96AD-CCABAE58B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0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12ECB-3D3F-4FC2-9FB8-DDFF3E652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70840F-F81D-4B43-A9F7-CCD169AA19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97801F-A8E1-4E01-9085-D7547A5F8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CCEA5-C05A-4462-88E0-6A3A1FC2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26FF-4F90-44F5-83F0-EE2E92D94C17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548D5-7518-46B8-A4A3-E21224A3A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4D431-842B-4139-BD3C-51CA29CD6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8828C-C164-4286-96AD-CCABAE58B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2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050DA0-33FC-4FE9-B3F8-FDFD7EC12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9BCCCA-36E3-4A1F-A9B0-A9D80969D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9E332-5BA7-410E-A3C2-1A64C5047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526FF-4F90-44F5-83F0-EE2E92D94C17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C5FBF-6323-42C9-8376-4A008A26F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DD710-8318-45D5-AB38-D3C4ABE78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8828C-C164-4286-96AD-CCABAE58B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7FEBD8-CDF6-488F-AAEE-2B337BAF3FB6}"/>
              </a:ext>
            </a:extLst>
          </p:cNvPr>
          <p:cNvSpPr txBox="1"/>
          <p:nvPr/>
        </p:nvSpPr>
        <p:spPr>
          <a:xfrm>
            <a:off x="1731264" y="997579"/>
            <a:ext cx="4559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সমিল্লাহির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রাহমানির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রাহিম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4D1D0E-F976-45A1-BAFE-9AC95DE35505}"/>
              </a:ext>
            </a:extLst>
          </p:cNvPr>
          <p:cNvSpPr txBox="1"/>
          <p:nvPr/>
        </p:nvSpPr>
        <p:spPr>
          <a:xfrm>
            <a:off x="2194560" y="1719072"/>
            <a:ext cx="3499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760030-90DA-421E-B1D9-1B7DF36BE908}"/>
              </a:ext>
            </a:extLst>
          </p:cNvPr>
          <p:cNvSpPr txBox="1"/>
          <p:nvPr/>
        </p:nvSpPr>
        <p:spPr>
          <a:xfrm>
            <a:off x="2194560" y="2413337"/>
            <a:ext cx="33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গতম</a:t>
            </a:r>
            <a:endParaRPr lang="en-US" sz="6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209B85-D873-4866-A511-8B9E5A30E3C6}"/>
              </a:ext>
            </a:extLst>
          </p:cNvPr>
          <p:cNvSpPr txBox="1"/>
          <p:nvPr/>
        </p:nvSpPr>
        <p:spPr>
          <a:xfrm>
            <a:off x="1170432" y="3798318"/>
            <a:ext cx="49255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থবিজ্ঞান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বেপজা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সিইপিজেড,চট্টগ্রাম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7008C3-B712-4092-B793-629ED55A9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668" y="285750"/>
            <a:ext cx="5189790" cy="6286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15727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F73C8E-7E84-4A1A-B3F6-1D1637A45BD8}"/>
              </a:ext>
            </a:extLst>
          </p:cNvPr>
          <p:cNvSpPr txBox="1"/>
          <p:nvPr/>
        </p:nvSpPr>
        <p:spPr>
          <a:xfrm>
            <a:off x="98060" y="1022628"/>
            <a:ext cx="731981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as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ায়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  <a:p>
            <a:pPr algn="ctr" defTabSz="457200"/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াখি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457200"/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 defTabSz="457200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EF2603-82A0-4714-80F9-3CA0970A7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07367"/>
            <a:ext cx="4686300" cy="5988634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3573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9957" y="1813400"/>
            <a:ext cx="440091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৬ষ্ঠ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92" y="1150270"/>
            <a:ext cx="3330342" cy="4141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478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28" y="2619441"/>
            <a:ext cx="3800559" cy="22194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" t="32717" r="-1042" b="37916"/>
          <a:stretch/>
        </p:blipFill>
        <p:spPr>
          <a:xfrm>
            <a:off x="1901952" y="792904"/>
            <a:ext cx="5718048" cy="1877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5248" y="2555542"/>
            <a:ext cx="3730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রুলার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স্কেল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500" y="5094884"/>
            <a:ext cx="1722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চাঁদা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" t="3091" r="38449"/>
          <a:stretch/>
        </p:blipFill>
        <p:spPr>
          <a:xfrm>
            <a:off x="2847703" y="0"/>
            <a:ext cx="3248298" cy="10398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9D1DC0-95F7-4665-9B33-BF2FABA0EA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128" y="3140317"/>
            <a:ext cx="3189598" cy="26778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54F632-AB6D-4804-9EA3-50B65282F5CE}"/>
              </a:ext>
            </a:extLst>
          </p:cNvPr>
          <p:cNvSpPr txBox="1"/>
          <p:nvPr/>
        </p:nvSpPr>
        <p:spPr>
          <a:xfrm>
            <a:off x="2847702" y="5956663"/>
            <a:ext cx="3248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পেন্সিল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কম্পাস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918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2276" y="3654612"/>
            <a:ext cx="4840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১৩৩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সম্পাদ্য-৭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A77AD6-8638-4AE9-86A8-A6B18B9E56B0}"/>
              </a:ext>
            </a:extLst>
          </p:cNvPr>
          <p:cNvSpPr txBox="1"/>
          <p:nvPr/>
        </p:nvSpPr>
        <p:spPr>
          <a:xfrm>
            <a:off x="2659460" y="926592"/>
            <a:ext cx="72054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োণের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8416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279359" y="312572"/>
                <a:ext cx="7186863" cy="555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</a:t>
                </a:r>
                <a:r>
                  <a:rPr lang="en-US" sz="48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সম্পাদ্য</a:t>
                </a:r>
                <a:r>
                  <a:rPr lang="en-US" sz="4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– ৭     </a:t>
                </a:r>
                <a:r>
                  <a:rPr lang="en-US" sz="60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en-US" sz="3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নির্বচনঃ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আকঁতে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</a:p>
              <a:p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বিশেষ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নির্বচনঃ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মনে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r>
                  <a:rPr lang="en-US" sz="32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 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আকঁতে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</a:p>
              <a:p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অঙ্কনঃ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১। 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যেকোনো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রশ্মি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PQ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359" y="312572"/>
                <a:ext cx="7186863" cy="5557996"/>
              </a:xfrm>
              <a:prstGeom prst="rect">
                <a:avLst/>
              </a:prstGeom>
              <a:blipFill>
                <a:blip r:embed="rId2"/>
                <a:stretch>
                  <a:fillRect l="-2629" t="-110" r="-339" b="-3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3092118" y="4633345"/>
            <a:ext cx="1780672" cy="10959"/>
          </a:xfrm>
          <a:prstGeom prst="straightConnector1">
            <a:avLst/>
          </a:prstGeom>
          <a:ln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94813" y="4669073"/>
            <a:ext cx="49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9969" y="4725601"/>
            <a:ext cx="625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Q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808" y="1706031"/>
            <a:ext cx="2085013" cy="13961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5952" y="2602468"/>
            <a:ext cx="451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639" y="3091570"/>
            <a:ext cx="677108" cy="14264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১ 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335F73AD-9302-42A8-8FD6-89173E571DAF}"/>
              </a:ext>
            </a:extLst>
          </p:cNvPr>
          <p:cNvSpPr/>
          <p:nvPr/>
        </p:nvSpPr>
        <p:spPr>
          <a:xfrm>
            <a:off x="3194304" y="2514600"/>
            <a:ext cx="914400" cy="914400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63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Arc 74">
            <a:extLst>
              <a:ext uri="{FF2B5EF4-FFF2-40B4-BE49-F238E27FC236}">
                <a16:creationId xmlns:a16="http://schemas.microsoft.com/office/drawing/2014/main" id="{1BAFA712-097F-4660-86A8-87BAFDB0D7D4}"/>
              </a:ext>
            </a:extLst>
          </p:cNvPr>
          <p:cNvSpPr/>
          <p:nvPr/>
        </p:nvSpPr>
        <p:spPr>
          <a:xfrm rot="451591">
            <a:off x="5043089" y="2899211"/>
            <a:ext cx="641541" cy="985406"/>
          </a:xfrm>
          <a:custGeom>
            <a:avLst/>
            <a:gdLst>
              <a:gd name="connsiteX0" fmla="*/ 641541 w 1283083"/>
              <a:gd name="connsiteY0" fmla="*/ 0 h 1899584"/>
              <a:gd name="connsiteX1" fmla="*/ 1283083 w 1283083"/>
              <a:gd name="connsiteY1" fmla="*/ 949792 h 1899584"/>
              <a:gd name="connsiteX2" fmla="*/ 641542 w 1283083"/>
              <a:gd name="connsiteY2" fmla="*/ 949792 h 1899584"/>
              <a:gd name="connsiteX3" fmla="*/ 641541 w 1283083"/>
              <a:gd name="connsiteY3" fmla="*/ 0 h 1899584"/>
              <a:gd name="connsiteX0" fmla="*/ 641541 w 1283083"/>
              <a:gd name="connsiteY0" fmla="*/ 0 h 1899584"/>
              <a:gd name="connsiteX1" fmla="*/ 1283083 w 1283083"/>
              <a:gd name="connsiteY1" fmla="*/ 949792 h 1899584"/>
              <a:gd name="connsiteX0" fmla="*/ 0 w 641542"/>
              <a:gd name="connsiteY0" fmla="*/ 56364 h 1006156"/>
              <a:gd name="connsiteX1" fmla="*/ 641542 w 641542"/>
              <a:gd name="connsiteY1" fmla="*/ 1006156 h 1006156"/>
              <a:gd name="connsiteX2" fmla="*/ 1 w 641542"/>
              <a:gd name="connsiteY2" fmla="*/ 1006156 h 1006156"/>
              <a:gd name="connsiteX3" fmla="*/ 0 w 641542"/>
              <a:gd name="connsiteY3" fmla="*/ 56364 h 1006156"/>
              <a:gd name="connsiteX0" fmla="*/ 83276 w 641542"/>
              <a:gd name="connsiteY0" fmla="*/ 0 h 1006156"/>
              <a:gd name="connsiteX1" fmla="*/ 641542 w 641542"/>
              <a:gd name="connsiteY1" fmla="*/ 1006156 h 1006156"/>
              <a:gd name="connsiteX0" fmla="*/ 0 w 641542"/>
              <a:gd name="connsiteY0" fmla="*/ 0 h 949792"/>
              <a:gd name="connsiteX1" fmla="*/ 641542 w 641542"/>
              <a:gd name="connsiteY1" fmla="*/ 949792 h 949792"/>
              <a:gd name="connsiteX2" fmla="*/ 1 w 641542"/>
              <a:gd name="connsiteY2" fmla="*/ 949792 h 949792"/>
              <a:gd name="connsiteX3" fmla="*/ 0 w 641542"/>
              <a:gd name="connsiteY3" fmla="*/ 0 h 949792"/>
              <a:gd name="connsiteX0" fmla="*/ 1964 w 641542"/>
              <a:gd name="connsiteY0" fmla="*/ 14861 h 949792"/>
              <a:gd name="connsiteX1" fmla="*/ 641542 w 641542"/>
              <a:gd name="connsiteY1" fmla="*/ 949792 h 949792"/>
              <a:gd name="connsiteX0" fmla="*/ 0 w 641542"/>
              <a:gd name="connsiteY0" fmla="*/ 0 h 949792"/>
              <a:gd name="connsiteX1" fmla="*/ 641542 w 641542"/>
              <a:gd name="connsiteY1" fmla="*/ 949792 h 949792"/>
              <a:gd name="connsiteX2" fmla="*/ 1 w 641542"/>
              <a:gd name="connsiteY2" fmla="*/ 949792 h 949792"/>
              <a:gd name="connsiteX3" fmla="*/ 0 w 641542"/>
              <a:gd name="connsiteY3" fmla="*/ 0 h 949792"/>
              <a:gd name="connsiteX0" fmla="*/ 76270 w 641542"/>
              <a:gd name="connsiteY0" fmla="*/ 5043 h 949792"/>
              <a:gd name="connsiteX1" fmla="*/ 641542 w 641542"/>
              <a:gd name="connsiteY1" fmla="*/ 949792 h 949792"/>
              <a:gd name="connsiteX0" fmla="*/ 0 w 641542"/>
              <a:gd name="connsiteY0" fmla="*/ 0 h 949792"/>
              <a:gd name="connsiteX1" fmla="*/ 641542 w 641542"/>
              <a:gd name="connsiteY1" fmla="*/ 949792 h 949792"/>
              <a:gd name="connsiteX2" fmla="*/ 1 w 641542"/>
              <a:gd name="connsiteY2" fmla="*/ 949792 h 949792"/>
              <a:gd name="connsiteX3" fmla="*/ 0 w 641542"/>
              <a:gd name="connsiteY3" fmla="*/ 0 h 949792"/>
              <a:gd name="connsiteX0" fmla="*/ 48511 w 641542"/>
              <a:gd name="connsiteY0" fmla="*/ 23830 h 949792"/>
              <a:gd name="connsiteX1" fmla="*/ 641542 w 641542"/>
              <a:gd name="connsiteY1" fmla="*/ 949792 h 949792"/>
              <a:gd name="connsiteX0" fmla="*/ 63370 w 641541"/>
              <a:gd name="connsiteY0" fmla="*/ 0 h 927924"/>
              <a:gd name="connsiteX1" fmla="*/ 641541 w 641541"/>
              <a:gd name="connsiteY1" fmla="*/ 927924 h 927924"/>
              <a:gd name="connsiteX2" fmla="*/ 0 w 641541"/>
              <a:gd name="connsiteY2" fmla="*/ 927924 h 927924"/>
              <a:gd name="connsiteX3" fmla="*/ 63370 w 641541"/>
              <a:gd name="connsiteY3" fmla="*/ 0 h 927924"/>
              <a:gd name="connsiteX0" fmla="*/ 48510 w 641541"/>
              <a:gd name="connsiteY0" fmla="*/ 1962 h 927924"/>
              <a:gd name="connsiteX1" fmla="*/ 641541 w 641541"/>
              <a:gd name="connsiteY1" fmla="*/ 927924 h 927924"/>
              <a:gd name="connsiteX0" fmla="*/ 63370 w 641541"/>
              <a:gd name="connsiteY0" fmla="*/ 57482 h 985406"/>
              <a:gd name="connsiteX1" fmla="*/ 641541 w 641541"/>
              <a:gd name="connsiteY1" fmla="*/ 985406 h 985406"/>
              <a:gd name="connsiteX2" fmla="*/ 0 w 641541"/>
              <a:gd name="connsiteY2" fmla="*/ 985406 h 985406"/>
              <a:gd name="connsiteX3" fmla="*/ 63370 w 641541"/>
              <a:gd name="connsiteY3" fmla="*/ 57482 h 985406"/>
              <a:gd name="connsiteX0" fmla="*/ 40656 w 641541"/>
              <a:gd name="connsiteY0" fmla="*/ 0 h 985406"/>
              <a:gd name="connsiteX1" fmla="*/ 641541 w 641541"/>
              <a:gd name="connsiteY1" fmla="*/ 985406 h 985406"/>
              <a:gd name="connsiteX0" fmla="*/ 63370 w 641541"/>
              <a:gd name="connsiteY0" fmla="*/ 57482 h 985406"/>
              <a:gd name="connsiteX1" fmla="*/ 641541 w 641541"/>
              <a:gd name="connsiteY1" fmla="*/ 985406 h 985406"/>
              <a:gd name="connsiteX2" fmla="*/ 0 w 641541"/>
              <a:gd name="connsiteY2" fmla="*/ 985406 h 985406"/>
              <a:gd name="connsiteX3" fmla="*/ 63370 w 641541"/>
              <a:gd name="connsiteY3" fmla="*/ 57482 h 985406"/>
              <a:gd name="connsiteX0" fmla="*/ 40656 w 641541"/>
              <a:gd name="connsiteY0" fmla="*/ 0 h 985406"/>
              <a:gd name="connsiteX1" fmla="*/ 641541 w 641541"/>
              <a:gd name="connsiteY1" fmla="*/ 985406 h 98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1541" h="985406" stroke="0" extrusionOk="0">
                <a:moveTo>
                  <a:pt x="63370" y="57482"/>
                </a:moveTo>
                <a:cubicBezTo>
                  <a:pt x="417684" y="57482"/>
                  <a:pt x="641541" y="460850"/>
                  <a:pt x="641541" y="985406"/>
                </a:cubicBezTo>
                <a:lnTo>
                  <a:pt x="0" y="985406"/>
                </a:lnTo>
                <a:cubicBezTo>
                  <a:pt x="0" y="668809"/>
                  <a:pt x="63370" y="374079"/>
                  <a:pt x="63370" y="57482"/>
                </a:cubicBezTo>
                <a:close/>
              </a:path>
              <a:path w="641541" h="985406" fill="none">
                <a:moveTo>
                  <a:pt x="40656" y="0"/>
                </a:moveTo>
                <a:cubicBezTo>
                  <a:pt x="337490" y="22715"/>
                  <a:pt x="641541" y="460850"/>
                  <a:pt x="641541" y="98540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1C0CDD-C212-427D-B0FF-F0FAD3983A19}"/>
              </a:ext>
            </a:extLst>
          </p:cNvPr>
          <p:cNvSpPr/>
          <p:nvPr/>
        </p:nvSpPr>
        <p:spPr>
          <a:xfrm>
            <a:off x="4077721" y="769647"/>
            <a:ext cx="16686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4000" dirty="0" err="1">
                <a:solidFill>
                  <a:prstClr val="black"/>
                </a:solidFill>
                <a:effectLst>
                  <a:glow rad="139700">
                    <a:srgbClr val="65D6A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bn-BD" sz="4000" dirty="0">
                <a:solidFill>
                  <a:prstClr val="black"/>
                </a:solidFill>
                <a:effectLst>
                  <a:glow rad="139700">
                    <a:srgbClr val="65D6A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>
                <a:solidFill>
                  <a:prstClr val="black"/>
                </a:solidFill>
                <a:effectLst>
                  <a:glow rad="139700">
                    <a:srgbClr val="65D6A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00" dirty="0">
              <a:solidFill>
                <a:prstClr val="black"/>
              </a:solidFill>
              <a:effectLst>
                <a:glow rad="139700">
                  <a:srgbClr val="65D6A0">
                    <a:satMod val="175000"/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5FD17E-74DA-4337-A9A4-F2E25395A62D}"/>
              </a:ext>
            </a:extLst>
          </p:cNvPr>
          <p:cNvSpPr/>
          <p:nvPr/>
        </p:nvSpPr>
        <p:spPr>
          <a:xfrm>
            <a:off x="-13063" y="2243328"/>
            <a:ext cx="677108" cy="171471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 defTabSz="457200"/>
            <a:r>
              <a:rPr lang="bn-BD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13B13B-863D-4802-91B4-B6E3157DB91E}"/>
              </a:ext>
            </a:extLst>
          </p:cNvPr>
          <p:cNvSpPr txBox="1"/>
          <p:nvPr/>
        </p:nvSpPr>
        <p:spPr>
          <a:xfrm>
            <a:off x="5540525" y="3838724"/>
            <a:ext cx="652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3A09E8-8D31-4C9C-8E40-D4BFD34F0CA1}"/>
              </a:ext>
            </a:extLst>
          </p:cNvPr>
          <p:cNvSpPr txBox="1"/>
          <p:nvPr/>
        </p:nvSpPr>
        <p:spPr>
          <a:xfrm>
            <a:off x="4117155" y="3823815"/>
            <a:ext cx="652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prstClr val="black"/>
                </a:solidFill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33A358-0439-4E22-8E5D-2167836DB48C}"/>
              </a:ext>
            </a:extLst>
          </p:cNvPr>
          <p:cNvSpPr txBox="1"/>
          <p:nvPr/>
        </p:nvSpPr>
        <p:spPr>
          <a:xfrm rot="210809">
            <a:off x="5617655" y="2681464"/>
            <a:ext cx="669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prstClr val="black"/>
                </a:solidFill>
              </a:rPr>
              <a:t>C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629CE91-7E43-4BE4-AFF2-4EE04C0D792B}"/>
              </a:ext>
            </a:extLst>
          </p:cNvPr>
          <p:cNvGrpSpPr/>
          <p:nvPr/>
        </p:nvGrpSpPr>
        <p:grpSpPr>
          <a:xfrm>
            <a:off x="4479546" y="1704280"/>
            <a:ext cx="3252737" cy="2034440"/>
            <a:chOff x="2264898" y="576775"/>
            <a:chExt cx="2067951" cy="1547447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3C4A04C3-D2AC-4940-9CC3-B4A6E202233C}"/>
                </a:ext>
              </a:extLst>
            </p:cNvPr>
            <p:cNvCxnSpPr>
              <a:cxnSpLocks/>
            </p:cNvCxnSpPr>
            <p:nvPr/>
          </p:nvCxnSpPr>
          <p:spPr>
            <a:xfrm>
              <a:off x="2264898" y="2110154"/>
              <a:ext cx="2067951" cy="1406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C558E762-2A8D-4916-8F94-239B6B88617E}"/>
                </a:ext>
              </a:extLst>
            </p:cNvPr>
            <p:cNvCxnSpPr/>
            <p:nvPr/>
          </p:nvCxnSpPr>
          <p:spPr>
            <a:xfrm flipV="1">
              <a:off x="2264898" y="576775"/>
              <a:ext cx="1519311" cy="154744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6046A56-38D6-45E1-AEE4-243A97B9A018}"/>
              </a:ext>
            </a:extLst>
          </p:cNvPr>
          <p:cNvGrpSpPr/>
          <p:nvPr/>
        </p:nvGrpSpPr>
        <p:grpSpPr>
          <a:xfrm rot="7536312">
            <a:off x="2229796" y="1518285"/>
            <a:ext cx="4427435" cy="4514032"/>
            <a:chOff x="3672559" y="935323"/>
            <a:chExt cx="4987353" cy="4987353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D379247-145F-4527-80B2-6A79039C87B1}"/>
                </a:ext>
              </a:extLst>
            </p:cNvPr>
            <p:cNvGrpSpPr/>
            <p:nvPr/>
          </p:nvGrpSpPr>
          <p:grpSpPr>
            <a:xfrm>
              <a:off x="4894643" y="1151081"/>
              <a:ext cx="1134978" cy="2277919"/>
              <a:chOff x="7954645" y="829357"/>
              <a:chExt cx="1048446" cy="2926403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FF6BF5CB-4E4B-47AE-8883-29C720835430}"/>
                  </a:ext>
                </a:extLst>
              </p:cNvPr>
              <p:cNvGrpSpPr/>
              <p:nvPr/>
            </p:nvGrpSpPr>
            <p:grpSpPr>
              <a:xfrm rot="645315">
                <a:off x="7954645" y="2022971"/>
                <a:ext cx="234418" cy="1732789"/>
                <a:chOff x="7929797" y="1877922"/>
                <a:chExt cx="234418" cy="1732789"/>
              </a:xfrm>
            </p:grpSpPr>
            <p:sp>
              <p:nvSpPr>
                <p:cNvPr id="86" name="Arrow: Pentagon 2">
                  <a:extLst>
                    <a:ext uri="{FF2B5EF4-FFF2-40B4-BE49-F238E27FC236}">
                      <a16:creationId xmlns:a16="http://schemas.microsoft.com/office/drawing/2014/main" id="{BF201ED3-2562-4C97-85D2-3CC8A597F42A}"/>
                    </a:ext>
                  </a:extLst>
                </p:cNvPr>
                <p:cNvSpPr/>
                <p:nvPr/>
              </p:nvSpPr>
              <p:spPr>
                <a:xfrm rot="5400000">
                  <a:off x="7463979" y="2423390"/>
                  <a:ext cx="1245704" cy="154768"/>
                </a:xfrm>
                <a:custGeom>
                  <a:avLst/>
                  <a:gdLst>
                    <a:gd name="connsiteX0" fmla="*/ 0 w 1185743"/>
                    <a:gd name="connsiteY0" fmla="*/ 0 h 264955"/>
                    <a:gd name="connsiteX1" fmla="*/ 1053266 w 1185743"/>
                    <a:gd name="connsiteY1" fmla="*/ 0 h 264955"/>
                    <a:gd name="connsiteX2" fmla="*/ 1185743 w 1185743"/>
                    <a:gd name="connsiteY2" fmla="*/ 132478 h 264955"/>
                    <a:gd name="connsiteX3" fmla="*/ 1053266 w 1185743"/>
                    <a:gd name="connsiteY3" fmla="*/ 264955 h 264955"/>
                    <a:gd name="connsiteX4" fmla="*/ 0 w 1185743"/>
                    <a:gd name="connsiteY4" fmla="*/ 264955 h 264955"/>
                    <a:gd name="connsiteX5" fmla="*/ 0 w 1185743"/>
                    <a:gd name="connsiteY5" fmla="*/ 0 h 264955"/>
                    <a:gd name="connsiteX0" fmla="*/ 0 w 1245704"/>
                    <a:gd name="connsiteY0" fmla="*/ 0 h 267389"/>
                    <a:gd name="connsiteX1" fmla="*/ 1053266 w 1245704"/>
                    <a:gd name="connsiteY1" fmla="*/ 0 h 267389"/>
                    <a:gd name="connsiteX2" fmla="*/ 1245704 w 1245704"/>
                    <a:gd name="connsiteY2" fmla="*/ 267389 h 267389"/>
                    <a:gd name="connsiteX3" fmla="*/ 1053266 w 1245704"/>
                    <a:gd name="connsiteY3" fmla="*/ 264955 h 267389"/>
                    <a:gd name="connsiteX4" fmla="*/ 0 w 1245704"/>
                    <a:gd name="connsiteY4" fmla="*/ 264955 h 267389"/>
                    <a:gd name="connsiteX5" fmla="*/ 0 w 1245704"/>
                    <a:gd name="connsiteY5" fmla="*/ 0 h 267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5704" h="267389">
                      <a:moveTo>
                        <a:pt x="0" y="0"/>
                      </a:moveTo>
                      <a:lnTo>
                        <a:pt x="1053266" y="0"/>
                      </a:lnTo>
                      <a:lnTo>
                        <a:pt x="1245704" y="267389"/>
                      </a:lnTo>
                      <a:lnTo>
                        <a:pt x="1053266" y="264955"/>
                      </a:lnTo>
                      <a:lnTo>
                        <a:pt x="0" y="2649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Arrow: Pentagon 1">
                  <a:extLst>
                    <a:ext uri="{FF2B5EF4-FFF2-40B4-BE49-F238E27FC236}">
                      <a16:creationId xmlns:a16="http://schemas.microsoft.com/office/drawing/2014/main" id="{81E1DA1E-21D7-44EE-AACB-4CEDCECD36EC}"/>
                    </a:ext>
                  </a:extLst>
                </p:cNvPr>
                <p:cNvSpPr/>
                <p:nvPr/>
              </p:nvSpPr>
              <p:spPr>
                <a:xfrm rot="5400000">
                  <a:off x="7420863" y="3025890"/>
                  <a:ext cx="1093755" cy="75888"/>
                </a:xfrm>
                <a:custGeom>
                  <a:avLst/>
                  <a:gdLst>
                    <a:gd name="connsiteX0" fmla="*/ 0 w 1219377"/>
                    <a:gd name="connsiteY0" fmla="*/ 0 h 264957"/>
                    <a:gd name="connsiteX1" fmla="*/ 1086899 w 1219377"/>
                    <a:gd name="connsiteY1" fmla="*/ 0 h 264957"/>
                    <a:gd name="connsiteX2" fmla="*/ 1219377 w 1219377"/>
                    <a:gd name="connsiteY2" fmla="*/ 132479 h 264957"/>
                    <a:gd name="connsiteX3" fmla="*/ 1086899 w 1219377"/>
                    <a:gd name="connsiteY3" fmla="*/ 264957 h 264957"/>
                    <a:gd name="connsiteX4" fmla="*/ 0 w 1219377"/>
                    <a:gd name="connsiteY4" fmla="*/ 264957 h 264957"/>
                    <a:gd name="connsiteX5" fmla="*/ 0 w 1219377"/>
                    <a:gd name="connsiteY5" fmla="*/ 0 h 264957"/>
                    <a:gd name="connsiteX0" fmla="*/ 0 w 1384269"/>
                    <a:gd name="connsiteY0" fmla="*/ 0 h 264957"/>
                    <a:gd name="connsiteX1" fmla="*/ 1086899 w 1384269"/>
                    <a:gd name="connsiteY1" fmla="*/ 0 h 264957"/>
                    <a:gd name="connsiteX2" fmla="*/ 1384269 w 1384269"/>
                    <a:gd name="connsiteY2" fmla="*/ 132479 h 264957"/>
                    <a:gd name="connsiteX3" fmla="*/ 1086899 w 1384269"/>
                    <a:gd name="connsiteY3" fmla="*/ 264957 h 264957"/>
                    <a:gd name="connsiteX4" fmla="*/ 0 w 1384269"/>
                    <a:gd name="connsiteY4" fmla="*/ 264957 h 264957"/>
                    <a:gd name="connsiteX5" fmla="*/ 0 w 1384269"/>
                    <a:gd name="connsiteY5" fmla="*/ 0 h 264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4269" h="264957">
                      <a:moveTo>
                        <a:pt x="0" y="0"/>
                      </a:moveTo>
                      <a:lnTo>
                        <a:pt x="1086899" y="0"/>
                      </a:lnTo>
                      <a:lnTo>
                        <a:pt x="1384269" y="132479"/>
                      </a:lnTo>
                      <a:lnTo>
                        <a:pt x="1086899" y="264957"/>
                      </a:lnTo>
                      <a:lnTo>
                        <a:pt x="0" y="2649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80" name="Arrow: Pentagon 3">
                <a:extLst>
                  <a:ext uri="{FF2B5EF4-FFF2-40B4-BE49-F238E27FC236}">
                    <a16:creationId xmlns:a16="http://schemas.microsoft.com/office/drawing/2014/main" id="{F0E9E4B1-70DA-4623-B8DA-059ADA5DF791}"/>
                  </a:ext>
                </a:extLst>
              </p:cNvPr>
              <p:cNvSpPr/>
              <p:nvPr/>
            </p:nvSpPr>
            <p:spPr>
              <a:xfrm rot="4357843">
                <a:off x="7929881" y="2682534"/>
                <a:ext cx="1897818" cy="248602"/>
              </a:xfrm>
              <a:custGeom>
                <a:avLst/>
                <a:gdLst>
                  <a:gd name="connsiteX0" fmla="*/ 0 w 1570873"/>
                  <a:gd name="connsiteY0" fmla="*/ 0 h 264955"/>
                  <a:gd name="connsiteX1" fmla="*/ 1438396 w 1570873"/>
                  <a:gd name="connsiteY1" fmla="*/ 0 h 264955"/>
                  <a:gd name="connsiteX2" fmla="*/ 1570873 w 1570873"/>
                  <a:gd name="connsiteY2" fmla="*/ 132478 h 264955"/>
                  <a:gd name="connsiteX3" fmla="*/ 1438396 w 1570873"/>
                  <a:gd name="connsiteY3" fmla="*/ 264955 h 264955"/>
                  <a:gd name="connsiteX4" fmla="*/ 0 w 1570873"/>
                  <a:gd name="connsiteY4" fmla="*/ 264955 h 264955"/>
                  <a:gd name="connsiteX5" fmla="*/ 0 w 1570873"/>
                  <a:gd name="connsiteY5" fmla="*/ 0 h 264955"/>
                  <a:gd name="connsiteX0" fmla="*/ 0 w 1870676"/>
                  <a:gd name="connsiteY0" fmla="*/ 0 h 264955"/>
                  <a:gd name="connsiteX1" fmla="*/ 1438396 w 1870676"/>
                  <a:gd name="connsiteY1" fmla="*/ 0 h 264955"/>
                  <a:gd name="connsiteX2" fmla="*/ 1870676 w 1870676"/>
                  <a:gd name="connsiteY2" fmla="*/ 87508 h 264955"/>
                  <a:gd name="connsiteX3" fmla="*/ 1438396 w 1870676"/>
                  <a:gd name="connsiteY3" fmla="*/ 264955 h 264955"/>
                  <a:gd name="connsiteX4" fmla="*/ 0 w 1870676"/>
                  <a:gd name="connsiteY4" fmla="*/ 264955 h 264955"/>
                  <a:gd name="connsiteX5" fmla="*/ 0 w 1870676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0 w 1870679"/>
                  <a:gd name="connsiteY4" fmla="*/ 264955 h 264955"/>
                  <a:gd name="connsiteX5" fmla="*/ 0 w 1870679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74052 w 1870679"/>
                  <a:gd name="connsiteY4" fmla="*/ 223041 h 264955"/>
                  <a:gd name="connsiteX5" fmla="*/ 0 w 1870679"/>
                  <a:gd name="connsiteY5" fmla="*/ 0 h 26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0679" h="264955">
                    <a:moveTo>
                      <a:pt x="0" y="0"/>
                    </a:moveTo>
                    <a:lnTo>
                      <a:pt x="1438396" y="0"/>
                    </a:lnTo>
                    <a:lnTo>
                      <a:pt x="1870679" y="102498"/>
                    </a:lnTo>
                    <a:lnTo>
                      <a:pt x="1438396" y="264955"/>
                    </a:lnTo>
                    <a:lnTo>
                      <a:pt x="74052" y="2230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8AEA18B9-FA52-448B-A056-FF71BE7898C4}"/>
                  </a:ext>
                </a:extLst>
              </p:cNvPr>
              <p:cNvGrpSpPr/>
              <p:nvPr/>
            </p:nvGrpSpPr>
            <p:grpSpPr>
              <a:xfrm>
                <a:off x="8001920" y="829357"/>
                <a:ext cx="712228" cy="1189499"/>
                <a:chOff x="8156688" y="284861"/>
                <a:chExt cx="712228" cy="1189499"/>
              </a:xfrm>
            </p:grpSpPr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C047C34F-8EE6-46DB-BA5E-0EEAFED2FFD4}"/>
                    </a:ext>
                  </a:extLst>
                </p:cNvPr>
                <p:cNvGrpSpPr/>
                <p:nvPr/>
              </p:nvGrpSpPr>
              <p:grpSpPr>
                <a:xfrm>
                  <a:off x="8156688" y="762132"/>
                  <a:ext cx="712228" cy="712228"/>
                  <a:chOff x="8156688" y="764498"/>
                  <a:chExt cx="712228" cy="712228"/>
                </a:xfrm>
              </p:grpSpPr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B103114A-F629-47B8-8FB9-DAE8B25931C8}"/>
                      </a:ext>
                    </a:extLst>
                  </p:cNvPr>
                  <p:cNvSpPr/>
                  <p:nvPr/>
                </p:nvSpPr>
                <p:spPr>
                  <a:xfrm>
                    <a:off x="8156688" y="764498"/>
                    <a:ext cx="712228" cy="712228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FFDFEAFD-776C-4C08-91C8-8263C7C99006}"/>
                      </a:ext>
                    </a:extLst>
                  </p:cNvPr>
                  <p:cNvSpPr/>
                  <p:nvPr/>
                </p:nvSpPr>
                <p:spPr>
                  <a:xfrm rot="21268331">
                    <a:off x="8250014" y="923451"/>
                    <a:ext cx="402694" cy="402693"/>
                  </a:xfrm>
                  <a:prstGeom prst="ellipse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472FA3EC-C6E0-400D-98E6-2A784FE49BD5}"/>
                    </a:ext>
                  </a:extLst>
                </p:cNvPr>
                <p:cNvSpPr/>
                <p:nvPr/>
              </p:nvSpPr>
              <p:spPr>
                <a:xfrm>
                  <a:off x="8277003" y="284861"/>
                  <a:ext cx="437146" cy="46469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56801AF8-25C7-4271-81C4-7CA1F3F04CE6}"/>
                </a:ext>
              </a:extLst>
            </p:cNvPr>
            <p:cNvSpPr/>
            <p:nvPr/>
          </p:nvSpPr>
          <p:spPr>
            <a:xfrm>
              <a:off x="3672559" y="935323"/>
              <a:ext cx="4987353" cy="498735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450746-3B04-4273-A340-9AC873CEA7CA}"/>
                  </a:ext>
                </a:extLst>
              </p:cNvPr>
              <p:cNvSpPr txBox="1"/>
              <p:nvPr/>
            </p:nvSpPr>
            <p:spPr>
              <a:xfrm>
                <a:off x="2462784" y="4779264"/>
                <a:ext cx="895400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as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as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 </a:t>
                </a:r>
                <a:r>
                  <a:rPr lang="as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স্থাপন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</a:t>
                </a:r>
                <a:r>
                  <a:rPr lang="as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ং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as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ো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নিয়ে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</a:t>
                </a:r>
                <a:r>
                  <a:rPr lang="as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ৃ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ঁ</a:t>
                </a:r>
                <a:r>
                  <a:rPr lang="as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ি। </a:t>
                </a:r>
                <a:r>
                  <a:rPr lang="as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ৃত্তচাপটি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</m:oMath>
                </a14:m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  </a:t>
                </a:r>
                <a:r>
                  <a:rPr lang="as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শ্মিগুলোকে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B ও C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ছ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3200" dirty="0">
                    <a:solidFill>
                      <a:prstClr val="black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450746-3B04-4273-A340-9AC873CEA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784" y="4779264"/>
                <a:ext cx="8954006" cy="1569660"/>
              </a:xfrm>
              <a:prstGeom prst="rect">
                <a:avLst/>
              </a:prstGeom>
              <a:blipFill>
                <a:blip r:embed="rId2"/>
                <a:stretch>
                  <a:fillRect l="-1702" t="-5058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270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53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2" grpId="0"/>
      <p:bldP spid="3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557" y="3251623"/>
            <a:ext cx="8097381" cy="2469094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2177483" y="2505333"/>
            <a:ext cx="2515009" cy="538"/>
          </a:xfrm>
          <a:prstGeom prst="straightConnector1">
            <a:avLst/>
          </a:prstGeom>
          <a:ln w="127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rot="20031899">
            <a:off x="2851137" y="1360378"/>
            <a:ext cx="994691" cy="1664723"/>
          </a:xfrm>
          <a:prstGeom prst="arc">
            <a:avLst>
              <a:gd name="adj1" fmla="val 16668226"/>
              <a:gd name="adj2" fmla="val 3144759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1A44A2-150C-4BA3-911A-9451160F4670}"/>
              </a:ext>
            </a:extLst>
          </p:cNvPr>
          <p:cNvGrpSpPr/>
          <p:nvPr/>
        </p:nvGrpSpPr>
        <p:grpSpPr>
          <a:xfrm rot="4304251">
            <a:off x="1810394" y="-103246"/>
            <a:ext cx="4358547" cy="4371110"/>
            <a:chOff x="3672559" y="905116"/>
            <a:chExt cx="4987353" cy="501756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3D36C34-3C43-4EB7-9FD0-A60F9F781B57}"/>
                </a:ext>
              </a:extLst>
            </p:cNvPr>
            <p:cNvGrpSpPr/>
            <p:nvPr/>
          </p:nvGrpSpPr>
          <p:grpSpPr>
            <a:xfrm>
              <a:off x="4953840" y="905116"/>
              <a:ext cx="1263680" cy="2980811"/>
              <a:chOff x="8009357" y="513369"/>
              <a:chExt cx="1167340" cy="3829397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EEFE784-454F-4BBF-95FE-A78ED50C0A5D}"/>
                  </a:ext>
                </a:extLst>
              </p:cNvPr>
              <p:cNvGrpSpPr/>
              <p:nvPr/>
            </p:nvGrpSpPr>
            <p:grpSpPr>
              <a:xfrm rot="645315">
                <a:off x="8018324" y="1617793"/>
                <a:ext cx="220646" cy="2724973"/>
                <a:chOff x="8009446" y="1460548"/>
                <a:chExt cx="220646" cy="2724973"/>
              </a:xfrm>
            </p:grpSpPr>
            <p:sp>
              <p:nvSpPr>
                <p:cNvPr id="17" name="Arrow: Pentagon 2">
                  <a:extLst>
                    <a:ext uri="{FF2B5EF4-FFF2-40B4-BE49-F238E27FC236}">
                      <a16:creationId xmlns:a16="http://schemas.microsoft.com/office/drawing/2014/main" id="{9CFA197A-581E-4FBD-8CE4-5EFDDDB5E50F}"/>
                    </a:ext>
                  </a:extLst>
                </p:cNvPr>
                <p:cNvSpPr/>
                <p:nvPr/>
              </p:nvSpPr>
              <p:spPr>
                <a:xfrm rot="5400000">
                  <a:off x="7264715" y="2205279"/>
                  <a:ext cx="1663080" cy="173617"/>
                </a:xfrm>
                <a:custGeom>
                  <a:avLst/>
                  <a:gdLst>
                    <a:gd name="connsiteX0" fmla="*/ 0 w 1185743"/>
                    <a:gd name="connsiteY0" fmla="*/ 0 h 264955"/>
                    <a:gd name="connsiteX1" fmla="*/ 1053266 w 1185743"/>
                    <a:gd name="connsiteY1" fmla="*/ 0 h 264955"/>
                    <a:gd name="connsiteX2" fmla="*/ 1185743 w 1185743"/>
                    <a:gd name="connsiteY2" fmla="*/ 132478 h 264955"/>
                    <a:gd name="connsiteX3" fmla="*/ 1053266 w 1185743"/>
                    <a:gd name="connsiteY3" fmla="*/ 264955 h 264955"/>
                    <a:gd name="connsiteX4" fmla="*/ 0 w 1185743"/>
                    <a:gd name="connsiteY4" fmla="*/ 264955 h 264955"/>
                    <a:gd name="connsiteX5" fmla="*/ 0 w 1185743"/>
                    <a:gd name="connsiteY5" fmla="*/ 0 h 264955"/>
                    <a:gd name="connsiteX0" fmla="*/ 0 w 1245704"/>
                    <a:gd name="connsiteY0" fmla="*/ 0 h 267389"/>
                    <a:gd name="connsiteX1" fmla="*/ 1053266 w 1245704"/>
                    <a:gd name="connsiteY1" fmla="*/ 0 h 267389"/>
                    <a:gd name="connsiteX2" fmla="*/ 1245704 w 1245704"/>
                    <a:gd name="connsiteY2" fmla="*/ 267389 h 267389"/>
                    <a:gd name="connsiteX3" fmla="*/ 1053266 w 1245704"/>
                    <a:gd name="connsiteY3" fmla="*/ 264955 h 267389"/>
                    <a:gd name="connsiteX4" fmla="*/ 0 w 1245704"/>
                    <a:gd name="connsiteY4" fmla="*/ 264955 h 267389"/>
                    <a:gd name="connsiteX5" fmla="*/ 0 w 1245704"/>
                    <a:gd name="connsiteY5" fmla="*/ 0 h 267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5704" h="267389">
                      <a:moveTo>
                        <a:pt x="0" y="0"/>
                      </a:moveTo>
                      <a:lnTo>
                        <a:pt x="1053266" y="0"/>
                      </a:lnTo>
                      <a:lnTo>
                        <a:pt x="1245704" y="267389"/>
                      </a:lnTo>
                      <a:lnTo>
                        <a:pt x="1053266" y="264955"/>
                      </a:lnTo>
                      <a:lnTo>
                        <a:pt x="0" y="2649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6C133"/>
                </a:solidFill>
                <a:ln w="19050" cap="rnd" cmpd="sng" algn="ctr">
                  <a:solidFill>
                    <a:srgbClr val="ACD433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Arrow: Pentagon 1">
                  <a:extLst>
                    <a:ext uri="{FF2B5EF4-FFF2-40B4-BE49-F238E27FC236}">
                      <a16:creationId xmlns:a16="http://schemas.microsoft.com/office/drawing/2014/main" id="{1AB5AAAA-12B4-4802-ADD1-0F482E7FB343}"/>
                    </a:ext>
                  </a:extLst>
                </p:cNvPr>
                <p:cNvSpPr/>
                <p:nvPr/>
              </p:nvSpPr>
              <p:spPr>
                <a:xfrm rot="4071650" flipV="1">
                  <a:off x="6947253" y="2902681"/>
                  <a:ext cx="2374300" cy="191379"/>
                </a:xfrm>
                <a:custGeom>
                  <a:avLst/>
                  <a:gdLst>
                    <a:gd name="connsiteX0" fmla="*/ 0 w 1219377"/>
                    <a:gd name="connsiteY0" fmla="*/ 0 h 264957"/>
                    <a:gd name="connsiteX1" fmla="*/ 1086899 w 1219377"/>
                    <a:gd name="connsiteY1" fmla="*/ 0 h 264957"/>
                    <a:gd name="connsiteX2" fmla="*/ 1219377 w 1219377"/>
                    <a:gd name="connsiteY2" fmla="*/ 132479 h 264957"/>
                    <a:gd name="connsiteX3" fmla="*/ 1086899 w 1219377"/>
                    <a:gd name="connsiteY3" fmla="*/ 264957 h 264957"/>
                    <a:gd name="connsiteX4" fmla="*/ 0 w 1219377"/>
                    <a:gd name="connsiteY4" fmla="*/ 264957 h 264957"/>
                    <a:gd name="connsiteX5" fmla="*/ 0 w 1219377"/>
                    <a:gd name="connsiteY5" fmla="*/ 0 h 264957"/>
                    <a:gd name="connsiteX0" fmla="*/ 0 w 1384269"/>
                    <a:gd name="connsiteY0" fmla="*/ 0 h 264957"/>
                    <a:gd name="connsiteX1" fmla="*/ 1086899 w 1384269"/>
                    <a:gd name="connsiteY1" fmla="*/ 0 h 264957"/>
                    <a:gd name="connsiteX2" fmla="*/ 1384269 w 1384269"/>
                    <a:gd name="connsiteY2" fmla="*/ 132479 h 264957"/>
                    <a:gd name="connsiteX3" fmla="*/ 1086899 w 1384269"/>
                    <a:gd name="connsiteY3" fmla="*/ 264957 h 264957"/>
                    <a:gd name="connsiteX4" fmla="*/ 0 w 1384269"/>
                    <a:gd name="connsiteY4" fmla="*/ 264957 h 264957"/>
                    <a:gd name="connsiteX5" fmla="*/ 0 w 1384269"/>
                    <a:gd name="connsiteY5" fmla="*/ 0 h 264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84269" h="264957">
                      <a:moveTo>
                        <a:pt x="0" y="0"/>
                      </a:moveTo>
                      <a:lnTo>
                        <a:pt x="1086899" y="0"/>
                      </a:lnTo>
                      <a:lnTo>
                        <a:pt x="1384269" y="132479"/>
                      </a:lnTo>
                      <a:lnTo>
                        <a:pt x="1086899" y="264957"/>
                      </a:lnTo>
                      <a:lnTo>
                        <a:pt x="0" y="2649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CD433"/>
                </a:solidFill>
                <a:ln w="19050" cap="rnd" cmpd="sng" algn="ctr">
                  <a:solidFill>
                    <a:srgbClr val="ACD433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" name="Arrow: Pentagon 3">
                <a:extLst>
                  <a:ext uri="{FF2B5EF4-FFF2-40B4-BE49-F238E27FC236}">
                    <a16:creationId xmlns:a16="http://schemas.microsoft.com/office/drawing/2014/main" id="{BADB735D-D4C7-4B37-AA58-4E91B16983C4}"/>
                  </a:ext>
                </a:extLst>
              </p:cNvPr>
              <p:cNvSpPr/>
              <p:nvPr/>
            </p:nvSpPr>
            <p:spPr>
              <a:xfrm rot="3590505">
                <a:off x="7685229" y="2574473"/>
                <a:ext cx="2629740" cy="353197"/>
              </a:xfrm>
              <a:custGeom>
                <a:avLst/>
                <a:gdLst>
                  <a:gd name="connsiteX0" fmla="*/ 0 w 1570873"/>
                  <a:gd name="connsiteY0" fmla="*/ 0 h 264955"/>
                  <a:gd name="connsiteX1" fmla="*/ 1438396 w 1570873"/>
                  <a:gd name="connsiteY1" fmla="*/ 0 h 264955"/>
                  <a:gd name="connsiteX2" fmla="*/ 1570873 w 1570873"/>
                  <a:gd name="connsiteY2" fmla="*/ 132478 h 264955"/>
                  <a:gd name="connsiteX3" fmla="*/ 1438396 w 1570873"/>
                  <a:gd name="connsiteY3" fmla="*/ 264955 h 264955"/>
                  <a:gd name="connsiteX4" fmla="*/ 0 w 1570873"/>
                  <a:gd name="connsiteY4" fmla="*/ 264955 h 264955"/>
                  <a:gd name="connsiteX5" fmla="*/ 0 w 1570873"/>
                  <a:gd name="connsiteY5" fmla="*/ 0 h 264955"/>
                  <a:gd name="connsiteX0" fmla="*/ 0 w 1870676"/>
                  <a:gd name="connsiteY0" fmla="*/ 0 h 264955"/>
                  <a:gd name="connsiteX1" fmla="*/ 1438396 w 1870676"/>
                  <a:gd name="connsiteY1" fmla="*/ 0 h 264955"/>
                  <a:gd name="connsiteX2" fmla="*/ 1870676 w 1870676"/>
                  <a:gd name="connsiteY2" fmla="*/ 87508 h 264955"/>
                  <a:gd name="connsiteX3" fmla="*/ 1438396 w 1870676"/>
                  <a:gd name="connsiteY3" fmla="*/ 264955 h 264955"/>
                  <a:gd name="connsiteX4" fmla="*/ 0 w 1870676"/>
                  <a:gd name="connsiteY4" fmla="*/ 264955 h 264955"/>
                  <a:gd name="connsiteX5" fmla="*/ 0 w 1870676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0 w 1870679"/>
                  <a:gd name="connsiteY4" fmla="*/ 264955 h 264955"/>
                  <a:gd name="connsiteX5" fmla="*/ 0 w 1870679"/>
                  <a:gd name="connsiteY5" fmla="*/ 0 h 264955"/>
                  <a:gd name="connsiteX0" fmla="*/ 0 w 1870679"/>
                  <a:gd name="connsiteY0" fmla="*/ 0 h 264955"/>
                  <a:gd name="connsiteX1" fmla="*/ 1438396 w 1870679"/>
                  <a:gd name="connsiteY1" fmla="*/ 0 h 264955"/>
                  <a:gd name="connsiteX2" fmla="*/ 1870679 w 1870679"/>
                  <a:gd name="connsiteY2" fmla="*/ 102498 h 264955"/>
                  <a:gd name="connsiteX3" fmla="*/ 1438396 w 1870679"/>
                  <a:gd name="connsiteY3" fmla="*/ 264955 h 264955"/>
                  <a:gd name="connsiteX4" fmla="*/ 74052 w 1870679"/>
                  <a:gd name="connsiteY4" fmla="*/ 223041 h 264955"/>
                  <a:gd name="connsiteX5" fmla="*/ 0 w 1870679"/>
                  <a:gd name="connsiteY5" fmla="*/ 0 h 26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0679" h="264955">
                    <a:moveTo>
                      <a:pt x="0" y="0"/>
                    </a:moveTo>
                    <a:lnTo>
                      <a:pt x="1438396" y="0"/>
                    </a:lnTo>
                    <a:lnTo>
                      <a:pt x="1870679" y="102498"/>
                    </a:lnTo>
                    <a:lnTo>
                      <a:pt x="1438396" y="264955"/>
                    </a:lnTo>
                    <a:lnTo>
                      <a:pt x="74052" y="2230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C133"/>
              </a:solidFill>
              <a:ln w="19050" cap="rnd" cmpd="sng" algn="ctr">
                <a:solidFill>
                  <a:srgbClr val="ACD433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1BA4E020-8F37-4259-92EB-3C4098B129CF}"/>
                  </a:ext>
                </a:extLst>
              </p:cNvPr>
              <p:cNvGrpSpPr/>
              <p:nvPr/>
            </p:nvGrpSpPr>
            <p:grpSpPr>
              <a:xfrm>
                <a:off x="8009357" y="513369"/>
                <a:ext cx="712228" cy="1205585"/>
                <a:chOff x="8164125" y="-31127"/>
                <a:chExt cx="712228" cy="1205585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A053D7D7-36EB-49D0-B68C-31CE39C10D3C}"/>
                    </a:ext>
                  </a:extLst>
                </p:cNvPr>
                <p:cNvGrpSpPr/>
                <p:nvPr/>
              </p:nvGrpSpPr>
              <p:grpSpPr>
                <a:xfrm>
                  <a:off x="8164125" y="462230"/>
                  <a:ext cx="712228" cy="712228"/>
                  <a:chOff x="8164125" y="464596"/>
                  <a:chExt cx="712228" cy="712228"/>
                </a:xfrm>
              </p:grpSpPr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DAAD5E0C-7EE2-4F70-9977-D5F6F0D8B195}"/>
                      </a:ext>
                    </a:extLst>
                  </p:cNvPr>
                  <p:cNvSpPr/>
                  <p:nvPr/>
                </p:nvSpPr>
                <p:spPr>
                  <a:xfrm>
                    <a:off x="8164125" y="464596"/>
                    <a:ext cx="712228" cy="712228"/>
                  </a:xfrm>
                  <a:prstGeom prst="ellipse">
                    <a:avLst/>
                  </a:prstGeom>
                  <a:noFill/>
                  <a:ln w="76200" cap="rnd" cmpd="sng" algn="ctr">
                    <a:solidFill>
                      <a:srgbClr val="E6C133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entury Gothic" panose="020B0502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A8B3F5E5-9413-4C6D-9677-2287197ED1D4}"/>
                      </a:ext>
                    </a:extLst>
                  </p:cNvPr>
                  <p:cNvSpPr/>
                  <p:nvPr/>
                </p:nvSpPr>
                <p:spPr>
                  <a:xfrm>
                    <a:off x="8310827" y="610737"/>
                    <a:ext cx="402694" cy="402695"/>
                  </a:xfrm>
                  <a:prstGeom prst="ellipse">
                    <a:avLst/>
                  </a:prstGeom>
                  <a:solidFill>
                    <a:srgbClr val="E6C133"/>
                  </a:solidFill>
                  <a:ln w="19050" cap="rnd" cmpd="sng" algn="ctr">
                    <a:solidFill>
                      <a:srgbClr val="ACD433">
                        <a:shade val="50000"/>
                      </a:srgb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entury Gothic" panose="020B0502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09D64CA-74BE-445A-AEAD-C0E76A65BC91}"/>
                    </a:ext>
                  </a:extLst>
                </p:cNvPr>
                <p:cNvSpPr/>
                <p:nvPr/>
              </p:nvSpPr>
              <p:spPr>
                <a:xfrm>
                  <a:off x="8297603" y="-31127"/>
                  <a:ext cx="437146" cy="464696"/>
                </a:xfrm>
                <a:prstGeom prst="rect">
                  <a:avLst/>
                </a:prstGeom>
                <a:solidFill>
                  <a:srgbClr val="E6C133"/>
                </a:solidFill>
                <a:ln w="19050" cap="rnd" cmpd="sng" algn="ctr">
                  <a:solidFill>
                    <a:srgbClr val="ACD433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entury Gothic" panose="020B0502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B6C12E0-A91C-4DCB-AE84-7567E0597146}"/>
                </a:ext>
              </a:extLst>
            </p:cNvPr>
            <p:cNvSpPr/>
            <p:nvPr/>
          </p:nvSpPr>
          <p:spPr>
            <a:xfrm>
              <a:off x="3672559" y="935323"/>
              <a:ext cx="4987353" cy="4987353"/>
            </a:xfrm>
            <a:prstGeom prst="ellipse">
              <a:avLst/>
            </a:prstGeom>
            <a:noFill/>
            <a:ln w="19050" cap="rnd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66670" y="2577840"/>
            <a:ext cx="67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53900" y="2587302"/>
            <a:ext cx="732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Q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84457" y="911273"/>
            <a:ext cx="60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R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29CE91-7E43-4BE4-AFF2-4EE04C0D792B}"/>
              </a:ext>
            </a:extLst>
          </p:cNvPr>
          <p:cNvGrpSpPr/>
          <p:nvPr/>
        </p:nvGrpSpPr>
        <p:grpSpPr>
          <a:xfrm>
            <a:off x="6617635" y="771240"/>
            <a:ext cx="2590533" cy="1708663"/>
            <a:chOff x="2264898" y="576775"/>
            <a:chExt cx="2067951" cy="1547447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C4A04C3-D2AC-4940-9CC3-B4A6E202233C}"/>
                </a:ext>
              </a:extLst>
            </p:cNvPr>
            <p:cNvCxnSpPr>
              <a:cxnSpLocks/>
            </p:cNvCxnSpPr>
            <p:nvPr/>
          </p:nvCxnSpPr>
          <p:spPr>
            <a:xfrm>
              <a:off x="2264898" y="2110154"/>
              <a:ext cx="2067951" cy="14068"/>
            </a:xfrm>
            <a:prstGeom prst="straightConnector1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558E762-2A8D-4916-8F94-239B6B88617E}"/>
                </a:ext>
              </a:extLst>
            </p:cNvPr>
            <p:cNvCxnSpPr/>
            <p:nvPr/>
          </p:nvCxnSpPr>
          <p:spPr>
            <a:xfrm flipV="1">
              <a:off x="2264898" y="576775"/>
              <a:ext cx="1519311" cy="1547447"/>
            </a:xfrm>
            <a:prstGeom prst="straightConnector1">
              <a:avLst/>
            </a:prstGeom>
            <a:noFill/>
            <a:ln w="38100" cap="rnd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</p:grpSp>
      <p:sp>
        <p:nvSpPr>
          <p:cNvPr id="24" name="Arc 23"/>
          <p:cNvSpPr/>
          <p:nvPr/>
        </p:nvSpPr>
        <p:spPr>
          <a:xfrm rot="20739096">
            <a:off x="7564195" y="1238014"/>
            <a:ext cx="1013384" cy="2270951"/>
          </a:xfrm>
          <a:prstGeom prst="arc">
            <a:avLst>
              <a:gd name="adj1" fmla="val 16475084"/>
              <a:gd name="adj2" fmla="val 1319068"/>
            </a:avLst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190313" y="2577841"/>
            <a:ext cx="72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65557" y="2577842"/>
            <a:ext cx="78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Q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54693" y="868742"/>
            <a:ext cx="631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950720"/>
            <a:ext cx="677108" cy="206305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৩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1EF8652-7E2C-48DC-BDE3-08E2D9EA85F3}"/>
                  </a:ext>
                </a:extLst>
              </p:cNvPr>
              <p:cNvSpPr txBox="1"/>
              <p:nvPr/>
            </p:nvSpPr>
            <p:spPr>
              <a:xfrm>
                <a:off x="6234352" y="4749827"/>
                <a:ext cx="43738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1EF8652-7E2C-48DC-BDE3-08E2D9EA8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352" y="4749827"/>
                <a:ext cx="43738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33F36DA-ED69-4ECC-8E4F-043A39734600}"/>
                  </a:ext>
                </a:extLst>
              </p:cNvPr>
              <p:cNvSpPr txBox="1"/>
              <p:nvPr/>
            </p:nvSpPr>
            <p:spPr>
              <a:xfrm>
                <a:off x="3821109" y="5108962"/>
                <a:ext cx="43738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33F36DA-ED69-4ECC-8E4F-043A39734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109" y="5108962"/>
                <a:ext cx="43738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4FB4678-9E5B-4005-866F-0DC1CD6AAD67}"/>
                  </a:ext>
                </a:extLst>
              </p:cNvPr>
              <p:cNvSpPr txBox="1"/>
              <p:nvPr/>
            </p:nvSpPr>
            <p:spPr>
              <a:xfrm>
                <a:off x="2105789" y="5113518"/>
                <a:ext cx="43738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4FB4678-9E5B-4005-866F-0DC1CD6AA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789" y="5113518"/>
                <a:ext cx="43738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48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19" grpId="0"/>
      <p:bldP spid="20" grpId="0"/>
      <p:bldP spid="24" grpId="0" animBg="1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6DFA1D-6966-4532-B816-7D6DD559478C}"/>
              </a:ext>
            </a:extLst>
          </p:cNvPr>
          <p:cNvSpPr txBox="1"/>
          <p:nvPr/>
        </p:nvSpPr>
        <p:spPr>
          <a:xfrm>
            <a:off x="4924697" y="470263"/>
            <a:ext cx="2403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D5744C-329D-4EAA-97FE-2757B5073E3C}"/>
                  </a:ext>
                </a:extLst>
              </p:cNvPr>
              <p:cNvSpPr txBox="1"/>
              <p:nvPr/>
            </p:nvSpPr>
            <p:spPr>
              <a:xfrm>
                <a:off x="1920240" y="1828800"/>
                <a:ext cx="941832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ংকন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কাজে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ব্যবহ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ৃ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োণী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কোণটির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চাঁদার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সাহায্যে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স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্বোচ্চ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কতডিগ্রী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পরিমাপ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৩।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চাঁদার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অর্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ৃ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ক্ররেখাটি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ভাগে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ভ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ত? </a:t>
                </a:r>
              </a:p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৪।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োঝাতে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চিহ্ন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ব্যবহ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ৃ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 </a:t>
                </a:r>
                <a:r>
                  <a:rPr lang="as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য়?</a:t>
                </a:r>
              </a:p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sup>
                    </m:sSup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আকঁতে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কী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ব্যবহৃত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D5744C-329D-4EAA-97FE-2757B5073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240" y="1828800"/>
                <a:ext cx="9418320" cy="3785652"/>
              </a:xfrm>
              <a:prstGeom prst="rect">
                <a:avLst/>
              </a:prstGeom>
              <a:blipFill>
                <a:blip r:embed="rId2"/>
                <a:stretch>
                  <a:fillRect l="-2265" t="-2738" r="-2265" b="-6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24810B-D903-45A2-B84F-2AA36FA9CFEF}"/>
                  </a:ext>
                </a:extLst>
              </p:cNvPr>
              <p:cNvSpPr txBox="1"/>
              <p:nvPr/>
            </p:nvSpPr>
            <p:spPr>
              <a:xfrm>
                <a:off x="1691640" y="6239988"/>
                <a:ext cx="8321040" cy="52322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</a:t>
                </a:r>
                <a:r>
                  <a:rPr lang="as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as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ঃ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as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২।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১৮০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৩।  ১৮০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ভাগে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৪।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⊥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৫।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চাঁদা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C24810B-D903-45A2-B84F-2AA36FA9C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40" y="6239988"/>
                <a:ext cx="8321040" cy="523220"/>
              </a:xfrm>
              <a:prstGeom prst="rect">
                <a:avLst/>
              </a:prstGeom>
              <a:blipFill>
                <a:blip r:embed="rId3"/>
                <a:stretch>
                  <a:fillRect l="-219" t="-9195" r="-14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5551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974849" y="4138717"/>
                <a:ext cx="870966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AB 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 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্দিষ্ট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রে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াংশ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ক)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রেখা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ং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কাকে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খ) AB  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েখাং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A 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৪৫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আঁক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গ) খ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as-IN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৪৫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কোণের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আঁক</a:t>
                </a:r>
                <a:r>
                  <a:rPr lang="en-US" sz="3600" b="1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849" y="4138717"/>
                <a:ext cx="8709660" cy="2308324"/>
              </a:xfrm>
              <a:prstGeom prst="rect">
                <a:avLst/>
              </a:prstGeom>
              <a:blipFill>
                <a:blip r:embed="rId3"/>
                <a:stretch>
                  <a:fillRect l="-2099" t="-4222" b="-9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C87B52A-7B18-40C4-A76E-0DEF85204A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246250"/>
              </p:ext>
            </p:extLst>
          </p:nvPr>
        </p:nvGraphicFramePr>
        <p:xfrm>
          <a:off x="2743200" y="170688"/>
          <a:ext cx="6181344" cy="3968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1023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500</Words>
  <Application>Microsoft Office PowerPoint</Application>
  <PresentationFormat>Widescreen</PresentationFormat>
  <Paragraphs>67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Century Gothic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Imrans</dc:creator>
  <cp:lastModifiedBy>Imrans</cp:lastModifiedBy>
  <cp:revision>17</cp:revision>
  <dcterms:created xsi:type="dcterms:W3CDTF">2020-09-17T03:37:36Z</dcterms:created>
  <dcterms:modified xsi:type="dcterms:W3CDTF">2020-09-17T05:37:15Z</dcterms:modified>
</cp:coreProperties>
</file>