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1" r:id="rId7"/>
    <p:sldId id="264" r:id="rId8"/>
    <p:sldId id="262" r:id="rId9"/>
    <p:sldId id="263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5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5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4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8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6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6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2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D0CE-5696-4ACF-AAC6-EC7385C2E549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283BF-BAE8-47A1-A97E-18BD261C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0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ITON\Desktop\image_466021_5ecfc4861d587.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018"/>
            <a:ext cx="9143999" cy="58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/>
          <p:cNvSpPr/>
          <p:nvPr/>
        </p:nvSpPr>
        <p:spPr>
          <a:xfrm>
            <a:off x="2660072" y="2085110"/>
            <a:ext cx="2978728" cy="233449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68069"/>
            <a:ext cx="49529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2971800" y="1353690"/>
            <a:ext cx="4482172" cy="398910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/>
        </p:nvCxnSpPr>
        <p:spPr>
          <a:xfrm rot="5400000">
            <a:off x="2366182" y="-210016"/>
            <a:ext cx="852802" cy="310163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6200" y="1898073"/>
            <a:ext cx="2362200" cy="2133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প্রেষণা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72872" y="1898073"/>
            <a:ext cx="2362200" cy="2133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র্থিক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প্রেষণা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594" y="130314"/>
            <a:ext cx="4549550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i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i="1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i="1" dirty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1225689"/>
            <a:ext cx="3662362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ন্যায্য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বেতন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বোনাস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অগ্রিম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ভাতা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ভাতা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ভাতা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পদোন্নতি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89"/>
            <a:ext cx="5257800" cy="2584312"/>
          </a:xfrm>
          <a:prstGeom prst="rect">
            <a:avLst/>
          </a:prstGeom>
        </p:spPr>
      </p:pic>
      <p:pic>
        <p:nvPicPr>
          <p:cNvPr id="3074" name="Picture 2" descr="C:\Users\LITO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810001"/>
            <a:ext cx="5271655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195763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অনার্থিক</a:t>
            </a:r>
            <a:r>
              <a:rPr lang="en-US" sz="4800" dirty="0" smtClean="0"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800" dirty="0">
              <a:solidFill>
                <a:schemeClr val="tx1"/>
              </a:solidFill>
              <a:effectLst>
                <a:reflection blurRad="6350" stA="55000" endA="50" endPos="85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219200"/>
            <a:ext cx="39624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আকর্ষনীয়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প্রশংসা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সুবিচার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সংঘ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সুনাম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027"/>
            <a:ext cx="5181601" cy="2828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71950"/>
            <a:ext cx="5181601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TON\Desktop\DSC02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010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410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জনসচেতনতায়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প্রতিনিধির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শীর্ষক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গুনীজন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সংবর্ধনা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মেয়র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তোফাজ্জল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হোসেনকে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স্বর্ণপদক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অনুষ্টানের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সাবেক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বিচারপতি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জয়নাল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আবেদীন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799" y="76200"/>
            <a:ext cx="49529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র্থিক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/>
        </p:nvCxnSpPr>
        <p:spPr>
          <a:xfrm>
            <a:off x="4038600" y="2914650"/>
            <a:ext cx="2189018" cy="104775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5486400" y="3962400"/>
            <a:ext cx="2667000" cy="104775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53400" y="5029200"/>
            <a:ext cx="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143000" y="5638800"/>
            <a:ext cx="7010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952913"/>
            <a:ext cx="1" cy="47239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191000" y="1028906"/>
            <a:ext cx="3733800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8200" y="457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আত্নপ্রতিষ্ঠার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7530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মর্যাদার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1143000" y="952913"/>
            <a:ext cx="2010641" cy="87630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2148320" y="1820554"/>
            <a:ext cx="2728480" cy="1075046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638800" y="3200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48500" y="434340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জৈবিক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8300" y="5867400"/>
            <a:ext cx="56007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পর্যায়ক্রমিক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সোপান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2362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286000"/>
            <a:ext cx="8382000" cy="236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ব্যবস্থাপক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কর্মীকে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1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2362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819400"/>
            <a:ext cx="83820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ব্যবস্থাপনায়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প্রেষণার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855915"/>
            <a:ext cx="8329143" cy="1468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শিল্পপ্রতিষ্ঠানগুলোকে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5574" y="3464538"/>
            <a:ext cx="3147549" cy="133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455081" y="1597760"/>
            <a:ext cx="4288536" cy="17922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3000" y="3578960"/>
            <a:ext cx="679585" cy="11405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1881" y="3856883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10260" y="3823358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4129088" y="304800"/>
            <a:ext cx="4757737" cy="987136"/>
          </a:xfrm>
          <a:prstGeom prst="wedgeEllipseCallout">
            <a:avLst>
              <a:gd name="adj1" fmla="val -32545"/>
              <a:gd name="adj2" fmla="val 7842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0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418" y="381000"/>
            <a:ext cx="268778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1109" y="558692"/>
            <a:ext cx="3733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5000"/>
            <a:ext cx="8043863" cy="37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57175"/>
            <a:ext cx="9144000" cy="64008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3352800" y="3504406"/>
            <a:ext cx="27432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001294" y="3465512"/>
            <a:ext cx="17526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2590006"/>
            <a:ext cx="0" cy="17526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7263" y="2770838"/>
            <a:ext cx="3386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200401"/>
            <a:ext cx="3352800" cy="243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তোফায়েল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ম্যনেজমেন্ট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Sir Family\COLLEGE-PIC\DSC_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1510864" cy="18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35" y="692727"/>
            <a:ext cx="673331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2133600"/>
            <a:ext cx="4419601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প্রেষণা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(Motivation)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NTANT ( DOWENLOD) -\CONTANT PIC\প্রেষণা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1" y="1343890"/>
            <a:ext cx="7446818" cy="48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1" y="228600"/>
            <a:ext cx="48767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উপনীত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62000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প্রেষণার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প্রেষণাদানের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পর্যাক্রমিক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তত্ত্বের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5898" y="304800"/>
            <a:ext cx="1962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spc="150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400" b="1" spc="150" dirty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82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92727"/>
            <a:ext cx="618604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প্রেষণার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1524000"/>
            <a:ext cx="6186045" cy="464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প্রেষনার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প্রসঙ্গে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মনোবিজ্ঞানী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বিশারদ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মতের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ঘটিয়েছেন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মাসলোর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সোপান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ম্যাকগ্রেগরের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x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ত্ত্ত্ব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NTANT ( DOWENLOD) -\CONTANT PIC\প্রেষণা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83" y="1094510"/>
            <a:ext cx="7016236" cy="46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8999" y="228600"/>
            <a:ext cx="190500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কর্মস্পৃহা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Left Arrow 1"/>
          <p:cNvSpPr/>
          <p:nvPr/>
        </p:nvSpPr>
        <p:spPr>
          <a:xfrm rot="16200000">
            <a:off x="4165108" y="-805269"/>
            <a:ext cx="744626" cy="37267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518346">
            <a:off x="6569538" y="2066581"/>
            <a:ext cx="744626" cy="31137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21070734" flipH="1">
            <a:off x="1831270" y="2044706"/>
            <a:ext cx="683330" cy="29844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56164" y="1253837"/>
            <a:ext cx="3955472" cy="38599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Left Arrow 5"/>
          <p:cNvSpPr/>
          <p:nvPr/>
        </p:nvSpPr>
        <p:spPr>
          <a:xfrm rot="5400000">
            <a:off x="4193825" y="4346229"/>
            <a:ext cx="527749" cy="2819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4" y="1430427"/>
            <a:ext cx="13715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4857" y="1524000"/>
            <a:ext cx="137159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তাড়না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5163379"/>
            <a:ext cx="15240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926219"/>
            <a:ext cx="161477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অভাববোধ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2362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2057400"/>
            <a:ext cx="44958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প্রেষণা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অভাববোধ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331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24</cp:revision>
  <dcterms:created xsi:type="dcterms:W3CDTF">2020-05-31T10:22:45Z</dcterms:created>
  <dcterms:modified xsi:type="dcterms:W3CDTF">2020-06-07T16:02:30Z</dcterms:modified>
</cp:coreProperties>
</file>