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7" r:id="rId13"/>
    <p:sldId id="266" r:id="rId14"/>
    <p:sldId id="268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60E67-5EC7-4F61-B22A-2449955B4B2D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86E729F-7394-4465-89BE-777494A5806A}">
      <dgm:prSet phldrT="[Text]" custT="1"/>
      <dgm:spPr/>
      <dgm:t>
        <a:bodyPr/>
        <a:lstStyle/>
        <a:p>
          <a:r>
            <a:rPr lang="ar-SA" sz="2000" dirty="0" smtClean="0">
              <a:latin typeface="NikoshBAN" pitchFamily="2" charset="0"/>
            </a:rPr>
            <a:t> </a:t>
          </a:r>
          <a:r>
            <a:rPr lang="ar-SA" sz="2000" dirty="0">
              <a:latin typeface="NikoshBAN" pitchFamily="2" charset="0"/>
            </a:rPr>
            <a:t>اَلْكَلِمَةٌ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C733BF9-0163-491E-AD14-4A7793AAEE26}" type="parTrans" cxnId="{77F86927-BF05-4901-9FBF-31A966AD01BE}">
      <dgm:prSet/>
      <dgm:spPr/>
      <dgm:t>
        <a:bodyPr/>
        <a:lstStyle/>
        <a:p>
          <a:endParaRPr lang="en-US"/>
        </a:p>
      </dgm:t>
    </dgm:pt>
    <dgm:pt modelId="{A28AA483-325A-4215-AD68-9DEB29817048}" type="sibTrans" cxnId="{77F86927-BF05-4901-9FBF-31A966AD01BE}">
      <dgm:prSet/>
      <dgm:spPr/>
      <dgm:t>
        <a:bodyPr/>
        <a:lstStyle/>
        <a:p>
          <a:endParaRPr lang="en-US"/>
        </a:p>
      </dgm:t>
    </dgm:pt>
    <dgm:pt modelId="{93A45BBC-DF49-46A1-813F-5C3E813C6F91}">
      <dgm:prSet custT="1"/>
      <dgm:spPr/>
      <dgm:t>
        <a:bodyPr/>
        <a:lstStyle/>
        <a:p>
          <a:r>
            <a:rPr lang="ar-SA" sz="1400" dirty="0" smtClean="0">
              <a:latin typeface="NikoshBAN" pitchFamily="2" charset="0"/>
            </a:rPr>
            <a:t>الْحَرْفٌ</a:t>
          </a:r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1BF4778F-711C-4744-903C-59C73CB6CB3C}" type="parTrans" cxnId="{7BF6C22D-55EC-4F9C-91FB-8052A6DE8F92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E1B7E2AA-CB0C-4511-9BB5-9085918E5FB0}" type="sibTrans" cxnId="{7BF6C22D-55EC-4F9C-91FB-8052A6DE8F92}">
      <dgm:prSet/>
      <dgm:spPr/>
      <dgm:t>
        <a:bodyPr/>
        <a:lstStyle/>
        <a:p>
          <a:endParaRPr lang="en-US"/>
        </a:p>
      </dgm:t>
    </dgm:pt>
    <dgm:pt modelId="{15950779-A40A-4573-9AB9-7B279F37E0C8}">
      <dgm:prSet custT="1"/>
      <dgm:spPr/>
      <dgm:t>
        <a:bodyPr/>
        <a:lstStyle/>
        <a:p>
          <a:r>
            <a:rPr lang="ar-SA" sz="2000" dirty="0" smtClean="0">
              <a:latin typeface="NikoshBAN" pitchFamily="2" charset="0"/>
            </a:rPr>
            <a:t>اَلْفِعْلٌ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66013DC9-916C-45A4-BCFC-6DF2CE8BF92A}" type="parTrans" cxnId="{DE0B0828-1DAA-4462-93E4-B32A8DFCAC73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D1253215-6B67-43F1-A417-A1409D15266F}" type="sibTrans" cxnId="{DE0B0828-1DAA-4462-93E4-B32A8DFCAC73}">
      <dgm:prSet/>
      <dgm:spPr/>
      <dgm:t>
        <a:bodyPr/>
        <a:lstStyle/>
        <a:p>
          <a:endParaRPr lang="en-US"/>
        </a:p>
      </dgm:t>
    </dgm:pt>
    <dgm:pt modelId="{DB6B83E6-EBF6-4F8F-BA3A-BEEF964D4CF6}">
      <dgm:prSet phldrT="[Text]" custT="1"/>
      <dgm:spPr/>
      <dgm:t>
        <a:bodyPr/>
        <a:lstStyle/>
        <a:p>
          <a:r>
            <a:rPr lang="ar-SA" sz="2000" dirty="0">
              <a:latin typeface="NikoshBAN" pitchFamily="2" charset="0"/>
            </a:rPr>
            <a:t>اَلْاِثْمٌ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F965E93-EE81-4A12-B80E-0CE2E6A06B19}" type="parTrans" cxnId="{C5790B0F-D588-40C8-B0E9-051A847352B1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47B85C7B-EA3F-4740-B15B-45B8E4E37CB8}" type="sibTrans" cxnId="{C5790B0F-D588-40C8-B0E9-051A847352B1}">
      <dgm:prSet/>
      <dgm:spPr/>
      <dgm:t>
        <a:bodyPr/>
        <a:lstStyle/>
        <a:p>
          <a:endParaRPr lang="en-US"/>
        </a:p>
      </dgm:t>
    </dgm:pt>
    <dgm:pt modelId="{2879E561-82B9-4BA5-A546-9B7B601A7F9B}">
      <dgm:prSet custT="1"/>
      <dgm:spPr/>
      <dgm:t>
        <a:bodyPr/>
        <a:lstStyle/>
        <a:p>
          <a:r>
            <a:rPr lang="bn-BD" sz="1600" dirty="0" smtClean="0">
              <a:latin typeface="NikoshBAN" pitchFamily="2" charset="0"/>
              <a:cs typeface="NikoshBAN" pitchFamily="2" charset="0"/>
            </a:rPr>
            <a:t>ইরাব পরিবর্তনের ভিত্তিতে</a:t>
          </a:r>
          <a:r>
            <a:rPr lang="ar-SA" sz="1600" dirty="0" smtClean="0">
              <a:latin typeface="NikoshBAN" pitchFamily="2" charset="0"/>
            </a:rPr>
            <a:t> </a:t>
          </a:r>
          <a:r>
            <a:rPr lang="bn-BD" sz="1600" dirty="0" smtClean="0">
              <a:latin typeface="NikoshBAN" pitchFamily="2" charset="0"/>
              <a:cs typeface="NikoshBAN" pitchFamily="2" charset="0"/>
            </a:rPr>
            <a:t>/</a:t>
          </a:r>
          <a:r>
            <a:rPr lang="ar-SA" sz="1600" dirty="0" smtClean="0">
              <a:latin typeface="NikoshBAN" pitchFamily="2" charset="0"/>
            </a:rPr>
            <a:t>بِاعْتِبَارِ تَبْدِيلِ الاِعْرَا ب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6337CF1B-59F9-4CFA-ACCE-800E2004515F}" type="parTrans" cxnId="{BA781F7D-32BE-4E26-85B3-5778600A3FC9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07D73BC8-099D-43AC-B8BF-5AB3D5A02344}" type="sibTrans" cxnId="{BA781F7D-32BE-4E26-85B3-5778600A3FC9}">
      <dgm:prSet/>
      <dgm:spPr/>
      <dgm:t>
        <a:bodyPr/>
        <a:lstStyle/>
        <a:p>
          <a:endParaRPr lang="en-US"/>
        </a:p>
      </dgm:t>
    </dgm:pt>
    <dgm:pt modelId="{C44275E7-22F3-4994-A0A7-2B04FDB95623}">
      <dgm:prSet custT="1"/>
      <dgm:spPr/>
      <dgm:t>
        <a:bodyPr/>
        <a:lstStyle/>
        <a:p>
          <a:r>
            <a:rPr lang="ar-SA" sz="1600" b="0" dirty="0" smtClean="0">
              <a:latin typeface="NikoshBAN" pitchFamily="2" charset="0"/>
            </a:rPr>
            <a:t>اسم مبنى</a:t>
          </a:r>
          <a:endParaRPr lang="en-US" sz="1600" b="0" dirty="0">
            <a:latin typeface="NikoshBAN" pitchFamily="2" charset="0"/>
            <a:cs typeface="NikoshBAN" pitchFamily="2" charset="0"/>
          </a:endParaRPr>
        </a:p>
      </dgm:t>
    </dgm:pt>
    <dgm:pt modelId="{FC6AA074-6083-4FDC-B5E7-1FC82B37CA71}" type="parTrans" cxnId="{5DFE9947-026A-45A5-9BD9-329C86781CDD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88FFDF3D-5B79-488D-AA5E-DF160FAF3413}" type="sibTrans" cxnId="{5DFE9947-026A-45A5-9BD9-329C86781CDD}">
      <dgm:prSet/>
      <dgm:spPr/>
      <dgm:t>
        <a:bodyPr/>
        <a:lstStyle/>
        <a:p>
          <a:endParaRPr lang="en-US"/>
        </a:p>
      </dgm:t>
    </dgm:pt>
    <dgm:pt modelId="{C05A250C-95EE-4C7A-99C7-DBD4D1AC86D5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ar-SA" sz="2000" b="0" dirty="0" smtClean="0">
              <a:solidFill>
                <a:srgbClr val="C00000"/>
              </a:solidFill>
              <a:latin typeface="NikoshBAN" pitchFamily="2" charset="0"/>
            </a:rPr>
            <a:t>اسم معرب</a:t>
          </a:r>
          <a:endParaRPr lang="en-US" sz="2000" b="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69D370F2-59B0-4DE0-8DB4-93C63DB005D0}" type="parTrans" cxnId="{5742D559-110C-480C-A08B-644D4E78C898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59D262A2-8952-4156-914A-B46A78114B54}" type="sibTrans" cxnId="{5742D559-110C-480C-A08B-644D4E78C898}">
      <dgm:prSet/>
      <dgm:spPr/>
      <dgm:t>
        <a:bodyPr/>
        <a:lstStyle/>
        <a:p>
          <a:endParaRPr lang="en-US"/>
        </a:p>
      </dgm:t>
    </dgm:pt>
    <dgm:pt modelId="{E5683FDC-7AA2-4FC9-8B66-E382647F6CE4}">
      <dgm:prSet custT="1"/>
      <dgm:spPr/>
      <dgm:t>
        <a:bodyPr/>
        <a:lstStyle/>
        <a:p>
          <a:r>
            <a:rPr lang="bn-BD" sz="1600" dirty="0" smtClean="0">
              <a:latin typeface="NikoshBAN" pitchFamily="2" charset="0"/>
              <a:cs typeface="NikoshBAN" pitchFamily="2" charset="0"/>
            </a:rPr>
            <a:t>গঠনের ভিত্তিতে</a:t>
          </a:r>
          <a:r>
            <a:rPr lang="ar-SA" sz="1600" dirty="0" smtClean="0">
              <a:latin typeface="NikoshBAN" pitchFamily="2" charset="0"/>
            </a:rPr>
            <a:t> </a:t>
          </a:r>
          <a:r>
            <a:rPr lang="bn-BD" sz="1600" dirty="0" smtClean="0">
              <a:latin typeface="NikoshBAN" pitchFamily="2" charset="0"/>
              <a:cs typeface="NikoshBAN" pitchFamily="2" charset="0"/>
            </a:rPr>
            <a:t>/</a:t>
          </a:r>
          <a:r>
            <a:rPr lang="ar-SA" sz="1600" dirty="0" smtClean="0">
              <a:latin typeface="NikoshBAN" pitchFamily="2" charset="0"/>
            </a:rPr>
            <a:t> بِاعْتِبَارِ التَلكْوِ ين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EE99E46B-1C30-40C4-9EAC-009997A7FD21}" type="parTrans" cxnId="{84FE8041-17B2-45CB-88A0-76B294225AD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BA3A66C7-9994-44B7-B896-006C7C8FC007}" type="sibTrans" cxnId="{84FE8041-17B2-45CB-88A0-76B294225ADF}">
      <dgm:prSet/>
      <dgm:spPr/>
      <dgm:t>
        <a:bodyPr/>
        <a:lstStyle/>
        <a:p>
          <a:endParaRPr lang="en-US"/>
        </a:p>
      </dgm:t>
    </dgm:pt>
    <dgm:pt modelId="{F3228BFE-7042-4D7C-AE9A-CCAD44CB7797}">
      <dgm:prSet custT="1"/>
      <dgm:spPr/>
      <dgm:t>
        <a:bodyPr/>
        <a:lstStyle/>
        <a:p>
          <a:r>
            <a:rPr lang="ar-SA" sz="1600" b="0" dirty="0" smtClean="0">
              <a:latin typeface="NikoshBAN" pitchFamily="2" charset="0"/>
            </a:rPr>
            <a:t>اسم جامد</a:t>
          </a:r>
          <a:endParaRPr lang="en-US" sz="1600" b="0" dirty="0">
            <a:latin typeface="NikoshBAN" pitchFamily="2" charset="0"/>
            <a:cs typeface="NikoshBAN" pitchFamily="2" charset="0"/>
          </a:endParaRPr>
        </a:p>
      </dgm:t>
    </dgm:pt>
    <dgm:pt modelId="{40CBDDD6-6F5E-4A0C-9BCA-4EA75033D2FF}" type="parTrans" cxnId="{3FD117BF-FC79-4A0A-9A86-3AD86627E4F1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82FE3B1B-4D19-4598-8ADE-FC28CF355212}" type="sibTrans" cxnId="{3FD117BF-FC79-4A0A-9A86-3AD86627E4F1}">
      <dgm:prSet/>
      <dgm:spPr/>
      <dgm:t>
        <a:bodyPr/>
        <a:lstStyle/>
        <a:p>
          <a:endParaRPr lang="en-US"/>
        </a:p>
      </dgm:t>
    </dgm:pt>
    <dgm:pt modelId="{171D12B8-0796-4E2F-8012-A66C5DD3DAB2}">
      <dgm:prSet custT="1"/>
      <dgm:spPr/>
      <dgm:t>
        <a:bodyPr/>
        <a:lstStyle/>
        <a:p>
          <a:r>
            <a:rPr lang="ar-SA" sz="1600" b="0" dirty="0" smtClean="0">
              <a:latin typeface="NikoshBAN" pitchFamily="2" charset="0"/>
            </a:rPr>
            <a:t>اسم مستق</a:t>
          </a:r>
          <a:endParaRPr lang="en-US" sz="1600" b="0" dirty="0">
            <a:latin typeface="NikoshBAN" pitchFamily="2" charset="0"/>
            <a:cs typeface="NikoshBAN" pitchFamily="2" charset="0"/>
          </a:endParaRPr>
        </a:p>
      </dgm:t>
    </dgm:pt>
    <dgm:pt modelId="{50121BBA-9E9E-4599-B982-677349CCBEED}" type="parTrans" cxnId="{D93BCE35-9ECD-4F35-8301-DA9095EA8B7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CFAD9D2A-202F-48A3-B791-00965CB23D0D}" type="sibTrans" cxnId="{D93BCE35-9ECD-4F35-8301-DA9095EA8B7F}">
      <dgm:prSet/>
      <dgm:spPr/>
      <dgm:t>
        <a:bodyPr/>
        <a:lstStyle/>
        <a:p>
          <a:endParaRPr lang="en-US"/>
        </a:p>
      </dgm:t>
    </dgm:pt>
    <dgm:pt modelId="{89FAFABE-AD2F-4654-B80A-54B7D16ECEF3}">
      <dgm:prSet custT="1"/>
      <dgm:spPr/>
      <dgm:t>
        <a:bodyPr/>
        <a:lstStyle/>
        <a:p>
          <a:r>
            <a:rPr lang="ar-SA" sz="1600" b="0" dirty="0" smtClean="0">
              <a:latin typeface="NikoshBAN" pitchFamily="2" charset="0"/>
            </a:rPr>
            <a:t>اسم مصدر</a:t>
          </a:r>
          <a:endParaRPr lang="en-US" sz="1600" b="0" dirty="0">
            <a:latin typeface="NikoshBAN" pitchFamily="2" charset="0"/>
            <a:cs typeface="NikoshBAN" pitchFamily="2" charset="0"/>
          </a:endParaRPr>
        </a:p>
      </dgm:t>
    </dgm:pt>
    <dgm:pt modelId="{23020FC9-C023-4976-AA0D-7C4B045955DA}" type="parTrans" cxnId="{D593CDBB-897B-4527-A784-9F6397C04044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67EDCCD1-1138-4E67-B4D4-519C995C5924}" type="sibTrans" cxnId="{D593CDBB-897B-4527-A784-9F6397C04044}">
      <dgm:prSet/>
      <dgm:spPr/>
      <dgm:t>
        <a:bodyPr/>
        <a:lstStyle/>
        <a:p>
          <a:endParaRPr lang="en-US"/>
        </a:p>
      </dgm:t>
    </dgm:pt>
    <dgm:pt modelId="{3D10A865-1C78-4CAC-90BC-A53A242CA1BA}">
      <dgm:prSet custT="1"/>
      <dgm:spPr/>
      <dgm:t>
        <a:bodyPr/>
        <a:lstStyle/>
        <a:p>
          <a:r>
            <a:rPr lang="bn-BD" sz="1600" dirty="0" smtClean="0">
              <a:latin typeface="NikoshBAN" pitchFamily="2" charset="0"/>
              <a:cs typeface="NikoshBAN" pitchFamily="2" charset="0"/>
            </a:rPr>
            <a:t>সংখ্যার ভিত্তিতে/</a:t>
          </a:r>
          <a:r>
            <a:rPr lang="ar-SA" sz="1600" dirty="0" smtClean="0">
              <a:latin typeface="NikoshBAN" pitchFamily="2" charset="0"/>
            </a:rPr>
            <a:t> بِاعْتِبَارِ الْعَدَد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8CC571B2-4C6C-4AD2-A8CF-B11B3B8C5E92}" type="parTrans" cxnId="{3702912A-CBED-4E0C-9E4E-C85F06F9E45E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365A2958-547D-4139-94C7-9AA1A2D6D946}" type="sibTrans" cxnId="{3702912A-CBED-4E0C-9E4E-C85F06F9E45E}">
      <dgm:prSet/>
      <dgm:spPr/>
      <dgm:t>
        <a:bodyPr/>
        <a:lstStyle/>
        <a:p>
          <a:endParaRPr lang="en-US"/>
        </a:p>
      </dgm:t>
    </dgm:pt>
    <dgm:pt modelId="{D963182F-2350-4551-943C-C1F2E1FFAFDB}">
      <dgm:prSet custT="1"/>
      <dgm:spPr/>
      <dgm:t>
        <a:bodyPr/>
        <a:lstStyle/>
        <a:p>
          <a:r>
            <a:rPr lang="ar-SA" sz="2000" b="0" dirty="0" smtClean="0">
              <a:latin typeface="NikoshBAN" pitchFamily="2" charset="0"/>
            </a:rPr>
            <a:t>واحد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35D7E3BB-50C1-4454-8E00-30574A62F0CE}" type="parTrans" cxnId="{4E46F626-72EE-4F5C-B81C-9B8EF2D558E4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FC8E1342-0053-4F3A-97F4-668218E47048}" type="sibTrans" cxnId="{4E46F626-72EE-4F5C-B81C-9B8EF2D558E4}">
      <dgm:prSet/>
      <dgm:spPr/>
      <dgm:t>
        <a:bodyPr/>
        <a:lstStyle/>
        <a:p>
          <a:endParaRPr lang="en-US"/>
        </a:p>
      </dgm:t>
    </dgm:pt>
    <dgm:pt modelId="{479E34EC-5155-4F44-A171-8EBAC733923F}">
      <dgm:prSet custT="1"/>
      <dgm:spPr/>
      <dgm:t>
        <a:bodyPr/>
        <a:lstStyle/>
        <a:p>
          <a:r>
            <a:rPr lang="ar-SA" sz="2000" b="0" dirty="0" smtClean="0">
              <a:latin typeface="NikoshBAN" pitchFamily="2" charset="0"/>
            </a:rPr>
            <a:t>تثنية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25496A1F-F727-497E-9313-2B15180200B3}" type="parTrans" cxnId="{9EDF9B5D-DC63-40F2-808E-D3F22F3C407E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D42E1E82-093E-4095-AD7F-3A32AAB2DBDE}" type="sibTrans" cxnId="{9EDF9B5D-DC63-40F2-808E-D3F22F3C407E}">
      <dgm:prSet/>
      <dgm:spPr/>
      <dgm:t>
        <a:bodyPr/>
        <a:lstStyle/>
        <a:p>
          <a:endParaRPr lang="en-US"/>
        </a:p>
      </dgm:t>
    </dgm:pt>
    <dgm:pt modelId="{0EB66460-99B8-4CC9-B743-64FA4C945DDF}">
      <dgm:prSet custT="1"/>
      <dgm:spPr/>
      <dgm:t>
        <a:bodyPr/>
        <a:lstStyle/>
        <a:p>
          <a:r>
            <a:rPr lang="ar-SA" sz="2000" b="0" dirty="0" smtClean="0">
              <a:latin typeface="NikoshBAN" pitchFamily="2" charset="0"/>
            </a:rPr>
            <a:t>جمع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DD289417-5C23-47B9-A5B5-4ABAAA894993}" type="parTrans" cxnId="{EABB51F6-9EDB-484B-A62C-6026F84533A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C1240BDE-9CEF-4462-83D7-12218C2028D2}" type="sibTrans" cxnId="{EABB51F6-9EDB-484B-A62C-6026F84533AF}">
      <dgm:prSet/>
      <dgm:spPr/>
      <dgm:t>
        <a:bodyPr/>
        <a:lstStyle/>
        <a:p>
          <a:endParaRPr lang="en-US"/>
        </a:p>
      </dgm:t>
    </dgm:pt>
    <dgm:pt modelId="{F59A10EB-4AA4-487B-AE7E-DC4DD4F381BA}">
      <dgm:prSet custT="1"/>
      <dgm:spPr/>
      <dgm:t>
        <a:bodyPr/>
        <a:lstStyle/>
        <a:p>
          <a:r>
            <a:rPr lang="bn-BD" sz="1600" dirty="0" smtClean="0">
              <a:latin typeface="NikoshBAN" pitchFamily="2" charset="0"/>
              <a:cs typeface="NikoshBAN" pitchFamily="2" charset="0"/>
            </a:rPr>
            <a:t>জাতি ভিত্তিতে/</a:t>
          </a:r>
          <a:r>
            <a:rPr lang="ar-SA" sz="1600" dirty="0" smtClean="0">
              <a:latin typeface="NikoshBAN" pitchFamily="2" charset="0"/>
            </a:rPr>
            <a:t> بِاعْتِبَار الْجِنْسِ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A291006D-875C-46E9-BF47-F267EB64215E}" type="parTrans" cxnId="{062F3DB2-350B-4926-959E-221C43C0EF61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DDCD45E7-63E3-463A-A1AA-487C76F8DFC3}" type="sibTrans" cxnId="{062F3DB2-350B-4926-959E-221C43C0EF61}">
      <dgm:prSet/>
      <dgm:spPr/>
      <dgm:t>
        <a:bodyPr/>
        <a:lstStyle/>
        <a:p>
          <a:endParaRPr lang="en-US"/>
        </a:p>
      </dgm:t>
    </dgm:pt>
    <dgm:pt modelId="{8279A3C3-0490-4932-ADE8-7E233471C581}">
      <dgm:prSet custT="1"/>
      <dgm:spPr/>
      <dgm:t>
        <a:bodyPr/>
        <a:lstStyle/>
        <a:p>
          <a:r>
            <a:rPr lang="bn-BD" sz="1600" dirty="0" smtClean="0">
              <a:latin typeface="NikoshBAN" pitchFamily="2" charset="0"/>
              <a:cs typeface="NikoshBAN" pitchFamily="2" charset="0"/>
            </a:rPr>
            <a:t>নির্দিষ্ট ও অনির্দিষ্টের ভিত্তিতে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6707C1D2-E58E-4556-B3AB-71716B244D8F}" type="parTrans" cxnId="{08001077-25F3-4604-B182-8C876D10F11C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CBD20C73-25CF-4A4C-8AD8-350DC7386482}" type="sibTrans" cxnId="{08001077-25F3-4604-B182-8C876D10F11C}">
      <dgm:prSet/>
      <dgm:spPr/>
      <dgm:t>
        <a:bodyPr/>
        <a:lstStyle/>
        <a:p>
          <a:endParaRPr lang="en-US"/>
        </a:p>
      </dgm:t>
    </dgm:pt>
    <dgm:pt modelId="{D5C00CCC-ABC0-4473-A06B-E6D9490F9793}">
      <dgm:prSet custT="1"/>
      <dgm:spPr/>
      <dgm:t>
        <a:bodyPr/>
        <a:lstStyle/>
        <a:p>
          <a:r>
            <a:rPr lang="ar-SA" sz="2000" b="0" dirty="0" smtClean="0">
              <a:latin typeface="NikoshBAN" pitchFamily="2" charset="0"/>
            </a:rPr>
            <a:t>مؤنث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3DEC5982-06B6-40F5-A6D3-56F197F87EE6}" type="parTrans" cxnId="{B5CBDCEB-157C-4520-814A-698480B77A39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232CA894-D9AB-4BC2-9B6D-02EDCFE66848}" type="sibTrans" cxnId="{B5CBDCEB-157C-4520-814A-698480B77A39}">
      <dgm:prSet/>
      <dgm:spPr/>
      <dgm:t>
        <a:bodyPr/>
        <a:lstStyle/>
        <a:p>
          <a:endParaRPr lang="en-US"/>
        </a:p>
      </dgm:t>
    </dgm:pt>
    <dgm:pt modelId="{8AA920C8-7E55-4323-A50C-6BED43C24445}">
      <dgm:prSet custT="1"/>
      <dgm:spPr/>
      <dgm:t>
        <a:bodyPr/>
        <a:lstStyle/>
        <a:p>
          <a:r>
            <a:rPr lang="ar-SA" sz="2000" b="0" dirty="0" smtClean="0">
              <a:latin typeface="NikoshBAN" pitchFamily="2" charset="0"/>
            </a:rPr>
            <a:t>مذكر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D50EDA70-78F9-4E05-8818-4C157447EC9D}" type="parTrans" cxnId="{36AFB7C1-F565-46E0-9C54-479E4FD1C94B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AF1C4E85-E1EC-4D79-BACA-EAE18CF63BAD}" type="sibTrans" cxnId="{36AFB7C1-F565-46E0-9C54-479E4FD1C94B}">
      <dgm:prSet/>
      <dgm:spPr/>
      <dgm:t>
        <a:bodyPr/>
        <a:lstStyle/>
        <a:p>
          <a:endParaRPr lang="en-US"/>
        </a:p>
      </dgm:t>
    </dgm:pt>
    <dgm:pt modelId="{C76EB6DA-E947-4608-A0B0-3E0B838B59BB}">
      <dgm:prSet custT="1"/>
      <dgm:spPr/>
      <dgm:t>
        <a:bodyPr/>
        <a:lstStyle/>
        <a:p>
          <a:r>
            <a:rPr lang="ar-SA" sz="2000" b="0" dirty="0" smtClean="0">
              <a:latin typeface="NikoshBAN" pitchFamily="2" charset="0"/>
            </a:rPr>
            <a:t>نكرة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DF09CD52-89FB-48A4-AD46-7DBB1B3CF9AC}" type="parTrans" cxnId="{4B8CBA6F-96E0-4BAD-A09E-2C038F61A2F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5256617F-F5B6-4285-99A1-DEEFD6BBBA03}" type="sibTrans" cxnId="{4B8CBA6F-96E0-4BAD-A09E-2C038F61A2FF}">
      <dgm:prSet/>
      <dgm:spPr/>
      <dgm:t>
        <a:bodyPr/>
        <a:lstStyle/>
        <a:p>
          <a:endParaRPr lang="en-US"/>
        </a:p>
      </dgm:t>
    </dgm:pt>
    <dgm:pt modelId="{4A4BF036-22DB-47B0-B6AB-3BF59F2719E5}">
      <dgm:prSet custT="1"/>
      <dgm:spPr/>
      <dgm:t>
        <a:bodyPr/>
        <a:lstStyle/>
        <a:p>
          <a:r>
            <a:rPr lang="ar-SA" sz="1400" b="0" dirty="0" smtClean="0">
              <a:latin typeface="NikoshBAN" pitchFamily="2" charset="0"/>
            </a:rPr>
            <a:t>معرفة</a:t>
          </a:r>
          <a:endParaRPr lang="en-US" sz="1600" b="0" dirty="0">
            <a:latin typeface="NikoshBAN" pitchFamily="2" charset="0"/>
            <a:cs typeface="NikoshBAN" pitchFamily="2" charset="0"/>
          </a:endParaRPr>
        </a:p>
      </dgm:t>
    </dgm:pt>
    <dgm:pt modelId="{24B859D2-8A4B-42C5-A448-1EAFFAACB8DB}" type="parTrans" cxnId="{5484A1D9-A66F-439A-A075-93DE42FBE684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9F34087B-22B6-4348-A890-BC047F01BB74}" type="sibTrans" cxnId="{5484A1D9-A66F-439A-A075-93DE42FBE684}">
      <dgm:prSet/>
      <dgm:spPr/>
      <dgm:t>
        <a:bodyPr/>
        <a:lstStyle/>
        <a:p>
          <a:endParaRPr lang="en-US"/>
        </a:p>
      </dgm:t>
    </dgm:pt>
    <dgm:pt modelId="{F26EA100-0D40-4F6C-B3CE-F3C934050DB8}" type="pres">
      <dgm:prSet presAssocID="{75660E67-5EC7-4F61-B22A-2449955B4B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C478E3-84A0-47FA-90AC-1B6A88F0396B}" type="pres">
      <dgm:prSet presAssocID="{586E729F-7394-4465-89BE-777494A5806A}" presName="hierRoot1" presStyleCnt="0"/>
      <dgm:spPr/>
      <dgm:t>
        <a:bodyPr/>
        <a:lstStyle/>
        <a:p>
          <a:endParaRPr lang="en-US"/>
        </a:p>
      </dgm:t>
    </dgm:pt>
    <dgm:pt modelId="{B005D993-9C45-4EE6-AC86-437F7FCD168E}" type="pres">
      <dgm:prSet presAssocID="{586E729F-7394-4465-89BE-777494A5806A}" presName="composite" presStyleCnt="0"/>
      <dgm:spPr/>
      <dgm:t>
        <a:bodyPr/>
        <a:lstStyle/>
        <a:p>
          <a:endParaRPr lang="en-US"/>
        </a:p>
      </dgm:t>
    </dgm:pt>
    <dgm:pt modelId="{E1C681B1-98FA-4901-806F-96A01143613C}" type="pres">
      <dgm:prSet presAssocID="{586E729F-7394-4465-89BE-777494A5806A}" presName="background" presStyleLbl="node0" presStyleIdx="0" presStyleCnt="1"/>
      <dgm:spPr/>
      <dgm:t>
        <a:bodyPr/>
        <a:lstStyle/>
        <a:p>
          <a:endParaRPr lang="en-US"/>
        </a:p>
      </dgm:t>
    </dgm:pt>
    <dgm:pt modelId="{06642F90-2F7A-44F9-9505-3D3B728ACB0F}" type="pres">
      <dgm:prSet presAssocID="{586E729F-7394-4465-89BE-777494A5806A}" presName="text" presStyleLbl="fgAcc0" presStyleIdx="0" presStyleCnt="1" custScaleX="1052771" custScaleY="572336" custLinFactX="413914" custLinFactY="-898253" custLinFactNeighborX="500000" custLinFactNeighborY="-9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AE3EE0-26D6-4593-8D9B-F922AC28EFF2}" type="pres">
      <dgm:prSet presAssocID="{586E729F-7394-4465-89BE-777494A5806A}" presName="hierChild2" presStyleCnt="0"/>
      <dgm:spPr/>
      <dgm:t>
        <a:bodyPr/>
        <a:lstStyle/>
        <a:p>
          <a:endParaRPr lang="en-US"/>
        </a:p>
      </dgm:t>
    </dgm:pt>
    <dgm:pt modelId="{655FA645-8FB8-43BA-9DF1-3C5C27C5F491}" type="pres">
      <dgm:prSet presAssocID="{1BF4778F-711C-4744-903C-59C73CB6CB3C}" presName="Name10" presStyleLbl="parChTrans1D2" presStyleIdx="0" presStyleCnt="3" custSzX="299000" custSzY="254770"/>
      <dgm:spPr/>
      <dgm:t>
        <a:bodyPr/>
        <a:lstStyle/>
        <a:p>
          <a:endParaRPr lang="en-US"/>
        </a:p>
      </dgm:t>
    </dgm:pt>
    <dgm:pt modelId="{2E0717C2-62C3-4F44-945F-25C398457052}" type="pres">
      <dgm:prSet presAssocID="{93A45BBC-DF49-46A1-813F-5C3E813C6F91}" presName="hierRoot2" presStyleCnt="0"/>
      <dgm:spPr/>
      <dgm:t>
        <a:bodyPr/>
        <a:lstStyle/>
        <a:p>
          <a:endParaRPr lang="en-US"/>
        </a:p>
      </dgm:t>
    </dgm:pt>
    <dgm:pt modelId="{12F6BC13-9326-4213-818B-D0C0C1636D6B}" type="pres">
      <dgm:prSet presAssocID="{93A45BBC-DF49-46A1-813F-5C3E813C6F91}" presName="composite2" presStyleCnt="0"/>
      <dgm:spPr/>
      <dgm:t>
        <a:bodyPr/>
        <a:lstStyle/>
        <a:p>
          <a:endParaRPr lang="en-US"/>
        </a:p>
      </dgm:t>
    </dgm:pt>
    <dgm:pt modelId="{28164449-8CEF-40B0-9159-9FB327EF8A01}" type="pres">
      <dgm:prSet presAssocID="{93A45BBC-DF49-46A1-813F-5C3E813C6F91}" presName="background2" presStyleLbl="node2" presStyleIdx="0" presStyleCnt="3"/>
      <dgm:spPr/>
      <dgm:t>
        <a:bodyPr/>
        <a:lstStyle/>
        <a:p>
          <a:endParaRPr lang="en-US"/>
        </a:p>
      </dgm:t>
    </dgm:pt>
    <dgm:pt modelId="{799E5AC4-5C9D-4CE8-8541-F89F277B5553}" type="pres">
      <dgm:prSet presAssocID="{93A45BBC-DF49-46A1-813F-5C3E813C6F91}" presName="text2" presStyleLbl="fgAcc2" presStyleIdx="0" presStyleCnt="3" custScaleX="480130" custScaleY="411055" custLinFactX="-600000" custLinFactY="-700000" custLinFactNeighborX="-614415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72FF7-491C-4B9E-B15D-EAC33E6F4542}" type="pres">
      <dgm:prSet presAssocID="{93A45BBC-DF49-46A1-813F-5C3E813C6F91}" presName="hierChild3" presStyleCnt="0"/>
      <dgm:spPr/>
      <dgm:t>
        <a:bodyPr/>
        <a:lstStyle/>
        <a:p>
          <a:endParaRPr lang="en-US"/>
        </a:p>
      </dgm:t>
    </dgm:pt>
    <dgm:pt modelId="{6A50FFC0-338B-42C4-9726-E93DCD956CF7}" type="pres">
      <dgm:prSet presAssocID="{66013DC9-916C-45A4-BCFC-6DF2CE8BF92A}" presName="Name10" presStyleLbl="parChTrans1D2" presStyleIdx="1" presStyleCnt="3" custSzX="40334" custSzY="254770"/>
      <dgm:spPr/>
      <dgm:t>
        <a:bodyPr/>
        <a:lstStyle/>
        <a:p>
          <a:endParaRPr lang="en-US"/>
        </a:p>
      </dgm:t>
    </dgm:pt>
    <dgm:pt modelId="{7ED558F5-052B-4D42-B3DC-EBF3F9E3409B}" type="pres">
      <dgm:prSet presAssocID="{15950779-A40A-4573-9AB9-7B279F37E0C8}" presName="hierRoot2" presStyleCnt="0"/>
      <dgm:spPr/>
      <dgm:t>
        <a:bodyPr/>
        <a:lstStyle/>
        <a:p>
          <a:endParaRPr lang="en-US"/>
        </a:p>
      </dgm:t>
    </dgm:pt>
    <dgm:pt modelId="{C158E1A6-C09E-44CE-AC7A-063230383F5A}" type="pres">
      <dgm:prSet presAssocID="{15950779-A40A-4573-9AB9-7B279F37E0C8}" presName="composite2" presStyleCnt="0"/>
      <dgm:spPr/>
      <dgm:t>
        <a:bodyPr/>
        <a:lstStyle/>
        <a:p>
          <a:endParaRPr lang="en-US"/>
        </a:p>
      </dgm:t>
    </dgm:pt>
    <dgm:pt modelId="{F0FC2D1C-56E6-47F8-8F75-E388B712EFD7}" type="pres">
      <dgm:prSet presAssocID="{15950779-A40A-4573-9AB9-7B279F37E0C8}" presName="background2" presStyleLbl="node2" presStyleIdx="1" presStyleCnt="3"/>
      <dgm:spPr/>
      <dgm:t>
        <a:bodyPr/>
        <a:lstStyle/>
        <a:p>
          <a:endParaRPr lang="en-US"/>
        </a:p>
      </dgm:t>
    </dgm:pt>
    <dgm:pt modelId="{7ABC0055-F018-46C0-AA81-2434969E0EBC}" type="pres">
      <dgm:prSet presAssocID="{15950779-A40A-4573-9AB9-7B279F37E0C8}" presName="text2" presStyleLbl="fgAcc2" presStyleIdx="1" presStyleCnt="3" custScaleX="480130" custScaleY="375068" custLinFactY="-700000" custLinFactNeighborX="-19853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DD5F38-A78F-4151-85E9-705ED76CB33E}" type="pres">
      <dgm:prSet presAssocID="{15950779-A40A-4573-9AB9-7B279F37E0C8}" presName="hierChild3" presStyleCnt="0"/>
      <dgm:spPr/>
      <dgm:t>
        <a:bodyPr/>
        <a:lstStyle/>
        <a:p>
          <a:endParaRPr lang="en-US"/>
        </a:p>
      </dgm:t>
    </dgm:pt>
    <dgm:pt modelId="{E48A03AA-1A54-400B-BD3F-DD004128C912}" type="pres">
      <dgm:prSet presAssocID="{4F965E93-EE81-4A12-B80E-0CE2E6A06B19}" presName="Name10" presStyleLbl="parChTrans1D2" presStyleIdx="2" presStyleCnt="3" custSzX="299000" custSzY="254770"/>
      <dgm:spPr/>
      <dgm:t>
        <a:bodyPr/>
        <a:lstStyle/>
        <a:p>
          <a:endParaRPr lang="en-US"/>
        </a:p>
      </dgm:t>
    </dgm:pt>
    <dgm:pt modelId="{1545796F-1380-48C9-A9EE-6A447B2DC6F0}" type="pres">
      <dgm:prSet presAssocID="{DB6B83E6-EBF6-4F8F-BA3A-BEEF964D4CF6}" presName="hierRoot2" presStyleCnt="0"/>
      <dgm:spPr/>
      <dgm:t>
        <a:bodyPr/>
        <a:lstStyle/>
        <a:p>
          <a:endParaRPr lang="en-US"/>
        </a:p>
      </dgm:t>
    </dgm:pt>
    <dgm:pt modelId="{7206C17C-F91A-4374-AABB-FAE50A9123D5}" type="pres">
      <dgm:prSet presAssocID="{DB6B83E6-EBF6-4F8F-BA3A-BEEF964D4CF6}" presName="composite2" presStyleCnt="0"/>
      <dgm:spPr/>
      <dgm:t>
        <a:bodyPr/>
        <a:lstStyle/>
        <a:p>
          <a:endParaRPr lang="en-US"/>
        </a:p>
      </dgm:t>
    </dgm:pt>
    <dgm:pt modelId="{09CD4453-DB16-4677-9AD8-6F030511B43E}" type="pres">
      <dgm:prSet presAssocID="{DB6B83E6-EBF6-4F8F-BA3A-BEEF964D4CF6}" presName="background2" presStyleLbl="node2" presStyleIdx="2" presStyleCnt="3"/>
      <dgm:spPr/>
      <dgm:t>
        <a:bodyPr/>
        <a:lstStyle/>
        <a:p>
          <a:endParaRPr lang="en-US"/>
        </a:p>
      </dgm:t>
    </dgm:pt>
    <dgm:pt modelId="{CCDAFFBA-A8F1-45A0-AB85-F74168F85E7F}" type="pres">
      <dgm:prSet presAssocID="{DB6B83E6-EBF6-4F8F-BA3A-BEEF964D4CF6}" presName="text2" presStyleLbl="fgAcc2" presStyleIdx="2" presStyleCnt="3" custScaleX="617231" custScaleY="525886" custLinFactX="757470" custLinFactY="-700000" custLinFactNeighborX="800000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CE54D1-BD1C-45D4-8614-4ED169ED13A2}" type="pres">
      <dgm:prSet presAssocID="{DB6B83E6-EBF6-4F8F-BA3A-BEEF964D4CF6}" presName="hierChild3" presStyleCnt="0"/>
      <dgm:spPr/>
      <dgm:t>
        <a:bodyPr/>
        <a:lstStyle/>
        <a:p>
          <a:endParaRPr lang="en-US"/>
        </a:p>
      </dgm:t>
    </dgm:pt>
    <dgm:pt modelId="{29CED113-62FB-4B8A-BA17-D1D539C8A25D}" type="pres">
      <dgm:prSet presAssocID="{6337CF1B-59F9-4CFA-ACCE-800E2004515F}" presName="Name17" presStyleLbl="parChTrans1D3" presStyleIdx="0" presStyleCnt="5" custSzX="1120456" custSzY="261390"/>
      <dgm:spPr/>
      <dgm:t>
        <a:bodyPr/>
        <a:lstStyle/>
        <a:p>
          <a:endParaRPr lang="en-US"/>
        </a:p>
      </dgm:t>
    </dgm:pt>
    <dgm:pt modelId="{D709D6FE-CF7A-4BF3-86E8-4D048ACA3C01}" type="pres">
      <dgm:prSet presAssocID="{2879E561-82B9-4BA5-A546-9B7B601A7F9B}" presName="hierRoot3" presStyleCnt="0"/>
      <dgm:spPr/>
      <dgm:t>
        <a:bodyPr/>
        <a:lstStyle/>
        <a:p>
          <a:endParaRPr lang="en-US"/>
        </a:p>
      </dgm:t>
    </dgm:pt>
    <dgm:pt modelId="{01D60CD2-71EF-4B50-80E6-04F55017A959}" type="pres">
      <dgm:prSet presAssocID="{2879E561-82B9-4BA5-A546-9B7B601A7F9B}" presName="composite3" presStyleCnt="0"/>
      <dgm:spPr/>
      <dgm:t>
        <a:bodyPr/>
        <a:lstStyle/>
        <a:p>
          <a:endParaRPr lang="en-US"/>
        </a:p>
      </dgm:t>
    </dgm:pt>
    <dgm:pt modelId="{318D2BC1-C182-4042-8970-9667EA387E84}" type="pres">
      <dgm:prSet presAssocID="{2879E561-82B9-4BA5-A546-9B7B601A7F9B}" presName="background3" presStyleLbl="node3" presStyleIdx="0" presStyleCnt="5"/>
      <dgm:spPr/>
      <dgm:t>
        <a:bodyPr/>
        <a:lstStyle/>
        <a:p>
          <a:endParaRPr lang="en-US"/>
        </a:p>
      </dgm:t>
    </dgm:pt>
    <dgm:pt modelId="{AB7CCEB7-2699-4783-BE60-D7DC14E0BBC3}" type="pres">
      <dgm:prSet presAssocID="{2879E561-82B9-4BA5-A546-9B7B601A7F9B}" presName="text3" presStyleLbl="fgAcc3" presStyleIdx="0" presStyleCnt="5" custScaleX="968218" custScaleY="904759" custLinFactY="-354336" custLinFactNeighborX="-4296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577AB-E553-4C16-B3FC-D8E2F9E93A67}" type="pres">
      <dgm:prSet presAssocID="{2879E561-82B9-4BA5-A546-9B7B601A7F9B}" presName="hierChild4" presStyleCnt="0"/>
      <dgm:spPr/>
      <dgm:t>
        <a:bodyPr/>
        <a:lstStyle/>
        <a:p>
          <a:endParaRPr lang="en-US"/>
        </a:p>
      </dgm:t>
    </dgm:pt>
    <dgm:pt modelId="{C8E129CE-6C7A-4427-B93E-8BD09F88BE7B}" type="pres">
      <dgm:prSet presAssocID="{FC6AA074-6083-4FDC-B5E7-1FC82B37CA71}" presName="Name23" presStyleLbl="parChTrans1D4" presStyleIdx="0" presStyleCnt="12" custSzX="149354" custSzY="55382"/>
      <dgm:spPr/>
      <dgm:t>
        <a:bodyPr/>
        <a:lstStyle/>
        <a:p>
          <a:endParaRPr lang="en-US"/>
        </a:p>
      </dgm:t>
    </dgm:pt>
    <dgm:pt modelId="{5E9EABFC-D298-4E99-9F22-BA2C9268EF22}" type="pres">
      <dgm:prSet presAssocID="{C44275E7-22F3-4994-A0A7-2B04FDB95623}" presName="hierRoot4" presStyleCnt="0"/>
      <dgm:spPr/>
      <dgm:t>
        <a:bodyPr/>
        <a:lstStyle/>
        <a:p>
          <a:endParaRPr lang="en-US"/>
        </a:p>
      </dgm:t>
    </dgm:pt>
    <dgm:pt modelId="{43E8198B-8AB0-44D2-A824-CA7E39303AD7}" type="pres">
      <dgm:prSet presAssocID="{C44275E7-22F3-4994-A0A7-2B04FDB95623}" presName="composite4" presStyleCnt="0"/>
      <dgm:spPr/>
      <dgm:t>
        <a:bodyPr/>
        <a:lstStyle/>
        <a:p>
          <a:endParaRPr lang="en-US"/>
        </a:p>
      </dgm:t>
    </dgm:pt>
    <dgm:pt modelId="{EDBDC7D4-C976-4C50-B4D7-1E3DA57A9AB5}" type="pres">
      <dgm:prSet presAssocID="{C44275E7-22F3-4994-A0A7-2B04FDB95623}" presName="background4" presStyleLbl="node4" presStyleIdx="0" presStyleCnt="12"/>
      <dgm:spPr/>
      <dgm:t>
        <a:bodyPr/>
        <a:lstStyle/>
        <a:p>
          <a:endParaRPr lang="en-US"/>
        </a:p>
      </dgm:t>
    </dgm:pt>
    <dgm:pt modelId="{8580D10D-F231-4E4C-91BC-783E666BAB82}" type="pres">
      <dgm:prSet presAssocID="{C44275E7-22F3-4994-A0A7-2B04FDB95623}" presName="text4" presStyleLbl="fgAcc4" presStyleIdx="0" presStyleCnt="12" custScaleX="604559" custScaleY="556731" custLinFactX="3035" custLinFactY="210898" custLinFactNeighborX="100000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1CFA6-8BDD-418A-9D54-8F08984D17D5}" type="pres">
      <dgm:prSet presAssocID="{C44275E7-22F3-4994-A0A7-2B04FDB95623}" presName="hierChild5" presStyleCnt="0"/>
      <dgm:spPr/>
      <dgm:t>
        <a:bodyPr/>
        <a:lstStyle/>
        <a:p>
          <a:endParaRPr lang="en-US"/>
        </a:p>
      </dgm:t>
    </dgm:pt>
    <dgm:pt modelId="{9E9E1F4B-570D-4E25-900C-0DB64E132B78}" type="pres">
      <dgm:prSet presAssocID="{69D370F2-59B0-4DE0-8DB4-93C63DB005D0}" presName="Name23" presStyleLbl="parChTrans1D4" presStyleIdx="1" presStyleCnt="12" custSzX="149357" custSzY="55382"/>
      <dgm:spPr/>
      <dgm:t>
        <a:bodyPr/>
        <a:lstStyle/>
        <a:p>
          <a:endParaRPr lang="en-US"/>
        </a:p>
      </dgm:t>
    </dgm:pt>
    <dgm:pt modelId="{8FD84701-F820-46FC-BEA1-4DDE254403FA}" type="pres">
      <dgm:prSet presAssocID="{C05A250C-95EE-4C7A-99C7-DBD4D1AC86D5}" presName="hierRoot4" presStyleCnt="0"/>
      <dgm:spPr/>
      <dgm:t>
        <a:bodyPr/>
        <a:lstStyle/>
        <a:p>
          <a:endParaRPr lang="en-US"/>
        </a:p>
      </dgm:t>
    </dgm:pt>
    <dgm:pt modelId="{F0755A7B-1D0B-4CF6-9447-45DDC45F4F74}" type="pres">
      <dgm:prSet presAssocID="{C05A250C-95EE-4C7A-99C7-DBD4D1AC86D5}" presName="composite4" presStyleCnt="0"/>
      <dgm:spPr/>
      <dgm:t>
        <a:bodyPr/>
        <a:lstStyle/>
        <a:p>
          <a:endParaRPr lang="en-US"/>
        </a:p>
      </dgm:t>
    </dgm:pt>
    <dgm:pt modelId="{CA92C960-A8B8-4385-BDB6-4D5A28B2B102}" type="pres">
      <dgm:prSet presAssocID="{C05A250C-95EE-4C7A-99C7-DBD4D1AC86D5}" presName="background4" presStyleLbl="node4" presStyleIdx="1" presStyleCnt="12"/>
      <dgm:spPr/>
      <dgm:t>
        <a:bodyPr/>
        <a:lstStyle/>
        <a:p>
          <a:endParaRPr lang="en-US"/>
        </a:p>
      </dgm:t>
    </dgm:pt>
    <dgm:pt modelId="{07E3B958-8D40-4CEA-BF55-359937D06C21}" type="pres">
      <dgm:prSet presAssocID="{C05A250C-95EE-4C7A-99C7-DBD4D1AC86D5}" presName="text4" presStyleLbl="fgAcc4" presStyleIdx="1" presStyleCnt="12" custScaleX="936983" custScaleY="556731" custLinFactX="102814" custLinFactY="210898" custLinFactNeighborX="200000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3B7A71-D75E-41CE-9636-873C0F38DE6D}" type="pres">
      <dgm:prSet presAssocID="{C05A250C-95EE-4C7A-99C7-DBD4D1AC86D5}" presName="hierChild5" presStyleCnt="0"/>
      <dgm:spPr/>
      <dgm:t>
        <a:bodyPr/>
        <a:lstStyle/>
        <a:p>
          <a:endParaRPr lang="en-US"/>
        </a:p>
      </dgm:t>
    </dgm:pt>
    <dgm:pt modelId="{8E476F69-F0E4-4760-AB4B-099870CBD16A}" type="pres">
      <dgm:prSet presAssocID="{EE99E46B-1C30-40C4-9EAC-009997A7FD21}" presName="Name17" presStyleLbl="parChTrans1D3" presStyleIdx="1" presStyleCnt="5" custSzX="373678" custSzY="261630"/>
      <dgm:spPr/>
      <dgm:t>
        <a:bodyPr/>
        <a:lstStyle/>
        <a:p>
          <a:endParaRPr lang="en-US"/>
        </a:p>
      </dgm:t>
    </dgm:pt>
    <dgm:pt modelId="{6BA986CA-33EB-4CDA-AFA1-6780025E0E0F}" type="pres">
      <dgm:prSet presAssocID="{E5683FDC-7AA2-4FC9-8B66-E382647F6CE4}" presName="hierRoot3" presStyleCnt="0"/>
      <dgm:spPr/>
      <dgm:t>
        <a:bodyPr/>
        <a:lstStyle/>
        <a:p>
          <a:endParaRPr lang="en-US"/>
        </a:p>
      </dgm:t>
    </dgm:pt>
    <dgm:pt modelId="{216B0AC9-0AB0-4E52-9982-64C7F32B8BB7}" type="pres">
      <dgm:prSet presAssocID="{E5683FDC-7AA2-4FC9-8B66-E382647F6CE4}" presName="composite3" presStyleCnt="0"/>
      <dgm:spPr/>
      <dgm:t>
        <a:bodyPr/>
        <a:lstStyle/>
        <a:p>
          <a:endParaRPr lang="en-US"/>
        </a:p>
      </dgm:t>
    </dgm:pt>
    <dgm:pt modelId="{981A854A-2A64-4258-8092-318895FC6C79}" type="pres">
      <dgm:prSet presAssocID="{E5683FDC-7AA2-4FC9-8B66-E382647F6CE4}" presName="background3" presStyleLbl="node3" presStyleIdx="1" presStyleCnt="5"/>
      <dgm:spPr/>
      <dgm:t>
        <a:bodyPr/>
        <a:lstStyle/>
        <a:p>
          <a:endParaRPr lang="en-US"/>
        </a:p>
      </dgm:t>
    </dgm:pt>
    <dgm:pt modelId="{0A640D64-DF57-4CD4-A63A-E40FA4BA58A6}" type="pres">
      <dgm:prSet presAssocID="{E5683FDC-7AA2-4FC9-8B66-E382647F6CE4}" presName="text3" presStyleLbl="fgAcc3" presStyleIdx="1" presStyleCnt="5" custScaleX="1153269" custScaleY="724592" custLinFactY="-348390" custLinFactNeighborX="70951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32E14-97CC-4F49-B6EE-76C24AB6E58D}" type="pres">
      <dgm:prSet presAssocID="{E5683FDC-7AA2-4FC9-8B66-E382647F6CE4}" presName="hierChild4" presStyleCnt="0"/>
      <dgm:spPr/>
      <dgm:t>
        <a:bodyPr/>
        <a:lstStyle/>
        <a:p>
          <a:endParaRPr lang="en-US"/>
        </a:p>
      </dgm:t>
    </dgm:pt>
    <dgm:pt modelId="{C676C5ED-B7EB-45B8-9187-19E46E9CD77F}" type="pres">
      <dgm:prSet presAssocID="{40CBDDD6-6F5E-4A0C-9BCA-4EA75033D2FF}" presName="Name23" presStyleLbl="parChTrans1D4" presStyleIdx="2" presStyleCnt="12" custSzX="298709" custSzY="55382"/>
      <dgm:spPr/>
      <dgm:t>
        <a:bodyPr/>
        <a:lstStyle/>
        <a:p>
          <a:endParaRPr lang="en-US"/>
        </a:p>
      </dgm:t>
    </dgm:pt>
    <dgm:pt modelId="{44F70B9E-AF28-4004-9821-FAFAB75D9DCB}" type="pres">
      <dgm:prSet presAssocID="{F3228BFE-7042-4D7C-AE9A-CCAD44CB7797}" presName="hierRoot4" presStyleCnt="0"/>
      <dgm:spPr/>
      <dgm:t>
        <a:bodyPr/>
        <a:lstStyle/>
        <a:p>
          <a:endParaRPr lang="en-US"/>
        </a:p>
      </dgm:t>
    </dgm:pt>
    <dgm:pt modelId="{E64CBC71-6D8C-473B-8480-635B97B2125F}" type="pres">
      <dgm:prSet presAssocID="{F3228BFE-7042-4D7C-AE9A-CCAD44CB7797}" presName="composite4" presStyleCnt="0"/>
      <dgm:spPr/>
      <dgm:t>
        <a:bodyPr/>
        <a:lstStyle/>
        <a:p>
          <a:endParaRPr lang="en-US"/>
        </a:p>
      </dgm:t>
    </dgm:pt>
    <dgm:pt modelId="{EE616C4E-D568-4CED-A37C-C54F93576EBA}" type="pres">
      <dgm:prSet presAssocID="{F3228BFE-7042-4D7C-AE9A-CCAD44CB7797}" presName="background4" presStyleLbl="node4" presStyleIdx="2" presStyleCnt="12"/>
      <dgm:spPr/>
      <dgm:t>
        <a:bodyPr/>
        <a:lstStyle/>
        <a:p>
          <a:endParaRPr lang="en-US"/>
        </a:p>
      </dgm:t>
    </dgm:pt>
    <dgm:pt modelId="{98ECF36C-D075-4057-B2DE-0ACA04642E79}" type="pres">
      <dgm:prSet presAssocID="{F3228BFE-7042-4D7C-AE9A-CCAD44CB7797}" presName="text4" presStyleLbl="fgAcc4" presStyleIdx="2" presStyleCnt="12" custScaleX="575757" custScaleY="556731" custLinFactX="-142569" custLinFactY="900000" custLinFactNeighborX="-200000" custLinFactNeighborY="98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84C1B9-6ECB-4471-9635-B212A4D10EB7}" type="pres">
      <dgm:prSet presAssocID="{F3228BFE-7042-4D7C-AE9A-CCAD44CB7797}" presName="hierChild5" presStyleCnt="0"/>
      <dgm:spPr/>
      <dgm:t>
        <a:bodyPr/>
        <a:lstStyle/>
        <a:p>
          <a:endParaRPr lang="en-US"/>
        </a:p>
      </dgm:t>
    </dgm:pt>
    <dgm:pt modelId="{1F35F7CC-5B61-41BE-A4E6-6FAE667F0297}" type="pres">
      <dgm:prSet presAssocID="{50121BBA-9E9E-4599-B982-677349CCBEED}" presName="Name23" presStyleLbl="parChTrans1D4" presStyleIdx="3" presStyleCnt="12" custSzX="40334" custSzY="55382"/>
      <dgm:spPr/>
      <dgm:t>
        <a:bodyPr/>
        <a:lstStyle/>
        <a:p>
          <a:endParaRPr lang="en-US"/>
        </a:p>
      </dgm:t>
    </dgm:pt>
    <dgm:pt modelId="{9F773FDA-D658-4C5A-980C-436931389569}" type="pres">
      <dgm:prSet presAssocID="{171D12B8-0796-4E2F-8012-A66C5DD3DAB2}" presName="hierRoot4" presStyleCnt="0"/>
      <dgm:spPr/>
      <dgm:t>
        <a:bodyPr/>
        <a:lstStyle/>
        <a:p>
          <a:endParaRPr lang="en-US"/>
        </a:p>
      </dgm:t>
    </dgm:pt>
    <dgm:pt modelId="{81B488A5-FDA6-4EC4-A541-5A823485A28E}" type="pres">
      <dgm:prSet presAssocID="{171D12B8-0796-4E2F-8012-A66C5DD3DAB2}" presName="composite4" presStyleCnt="0"/>
      <dgm:spPr/>
      <dgm:t>
        <a:bodyPr/>
        <a:lstStyle/>
        <a:p>
          <a:endParaRPr lang="en-US"/>
        </a:p>
      </dgm:t>
    </dgm:pt>
    <dgm:pt modelId="{DF035C0B-1356-4C3E-A024-724227A6C501}" type="pres">
      <dgm:prSet presAssocID="{171D12B8-0796-4E2F-8012-A66C5DD3DAB2}" presName="background4" presStyleLbl="node4" presStyleIdx="3" presStyleCnt="12"/>
      <dgm:spPr/>
      <dgm:t>
        <a:bodyPr/>
        <a:lstStyle/>
        <a:p>
          <a:endParaRPr lang="en-US"/>
        </a:p>
      </dgm:t>
    </dgm:pt>
    <dgm:pt modelId="{B10712AF-D8C3-4E70-876F-91C98BB1A96F}" type="pres">
      <dgm:prSet presAssocID="{171D12B8-0796-4E2F-8012-A66C5DD3DAB2}" presName="text4" presStyleLbl="fgAcc4" presStyleIdx="3" presStyleCnt="12" custScaleX="575757" custScaleY="556730" custLinFactX="-100000" custLinFactY="900000" custLinFactNeighborX="-119006" custLinFactNeighborY="98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9466E-F272-424D-BC91-C8D4EAD0F156}" type="pres">
      <dgm:prSet presAssocID="{171D12B8-0796-4E2F-8012-A66C5DD3DAB2}" presName="hierChild5" presStyleCnt="0"/>
      <dgm:spPr/>
      <dgm:t>
        <a:bodyPr/>
        <a:lstStyle/>
        <a:p>
          <a:endParaRPr lang="en-US"/>
        </a:p>
      </dgm:t>
    </dgm:pt>
    <dgm:pt modelId="{B3D8E558-9F2E-474E-9F51-A4F4CB39584F}" type="pres">
      <dgm:prSet presAssocID="{23020FC9-C023-4976-AA0D-7C4B045955DA}" presName="Name23" presStyleLbl="parChTrans1D4" presStyleIdx="4" presStyleCnt="12" custSzX="298712" custSzY="55382"/>
      <dgm:spPr/>
      <dgm:t>
        <a:bodyPr/>
        <a:lstStyle/>
        <a:p>
          <a:endParaRPr lang="en-US"/>
        </a:p>
      </dgm:t>
    </dgm:pt>
    <dgm:pt modelId="{A14CBA9A-268B-43E2-B455-93E8DB1073FD}" type="pres">
      <dgm:prSet presAssocID="{89FAFABE-AD2F-4654-B80A-54B7D16ECEF3}" presName="hierRoot4" presStyleCnt="0"/>
      <dgm:spPr/>
      <dgm:t>
        <a:bodyPr/>
        <a:lstStyle/>
        <a:p>
          <a:endParaRPr lang="en-US"/>
        </a:p>
      </dgm:t>
    </dgm:pt>
    <dgm:pt modelId="{19B3D5BF-6DA8-4B2F-B063-CFC1214EFE30}" type="pres">
      <dgm:prSet presAssocID="{89FAFABE-AD2F-4654-B80A-54B7D16ECEF3}" presName="composite4" presStyleCnt="0"/>
      <dgm:spPr/>
      <dgm:t>
        <a:bodyPr/>
        <a:lstStyle/>
        <a:p>
          <a:endParaRPr lang="en-US"/>
        </a:p>
      </dgm:t>
    </dgm:pt>
    <dgm:pt modelId="{83A0D366-90EE-4D1D-95E4-C3BBF2595A3E}" type="pres">
      <dgm:prSet presAssocID="{89FAFABE-AD2F-4654-B80A-54B7D16ECEF3}" presName="background4" presStyleLbl="node4" presStyleIdx="4" presStyleCnt="12"/>
      <dgm:spPr/>
      <dgm:t>
        <a:bodyPr/>
        <a:lstStyle/>
        <a:p>
          <a:endParaRPr lang="en-US"/>
        </a:p>
      </dgm:t>
    </dgm:pt>
    <dgm:pt modelId="{37707909-CE15-416E-B712-D7C5B977F8E0}" type="pres">
      <dgm:prSet presAssocID="{89FAFABE-AD2F-4654-B80A-54B7D16ECEF3}" presName="text4" presStyleLbl="fgAcc4" presStyleIdx="4" presStyleCnt="12" custScaleX="575757" custScaleY="556730" custLinFactY="900000" custLinFactNeighborX="-43284" custLinFactNeighborY="983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F8FEE-8DAE-4FE6-A6A6-468D5C979C39}" type="pres">
      <dgm:prSet presAssocID="{89FAFABE-AD2F-4654-B80A-54B7D16ECEF3}" presName="hierChild5" presStyleCnt="0"/>
      <dgm:spPr/>
      <dgm:t>
        <a:bodyPr/>
        <a:lstStyle/>
        <a:p>
          <a:endParaRPr lang="en-US"/>
        </a:p>
      </dgm:t>
    </dgm:pt>
    <dgm:pt modelId="{47D35AFC-39FB-4D56-A047-107B69F0982B}" type="pres">
      <dgm:prSet presAssocID="{8CC571B2-4C6C-4AD2-A8CF-B11B3B8C5E92}" presName="Name17" presStyleLbl="parChTrans1D3" presStyleIdx="2" presStyleCnt="5" custSzX="522455" custSzY="115070"/>
      <dgm:spPr/>
      <dgm:t>
        <a:bodyPr/>
        <a:lstStyle/>
        <a:p>
          <a:endParaRPr lang="en-US"/>
        </a:p>
      </dgm:t>
    </dgm:pt>
    <dgm:pt modelId="{29EB62D9-22FC-4958-93EF-73994B9EF7C0}" type="pres">
      <dgm:prSet presAssocID="{3D10A865-1C78-4CAC-90BC-A53A242CA1BA}" presName="hierRoot3" presStyleCnt="0"/>
      <dgm:spPr/>
      <dgm:t>
        <a:bodyPr/>
        <a:lstStyle/>
        <a:p>
          <a:endParaRPr lang="en-US"/>
        </a:p>
      </dgm:t>
    </dgm:pt>
    <dgm:pt modelId="{EC654C8C-C744-42A8-889E-3F4ABBBD5712}" type="pres">
      <dgm:prSet presAssocID="{3D10A865-1C78-4CAC-90BC-A53A242CA1BA}" presName="composite3" presStyleCnt="0"/>
      <dgm:spPr/>
      <dgm:t>
        <a:bodyPr/>
        <a:lstStyle/>
        <a:p>
          <a:endParaRPr lang="en-US"/>
        </a:p>
      </dgm:t>
    </dgm:pt>
    <dgm:pt modelId="{B3816E8D-2453-4BE1-9E2A-030C11CAFB24}" type="pres">
      <dgm:prSet presAssocID="{3D10A865-1C78-4CAC-90BC-A53A242CA1BA}" presName="background3" presStyleLbl="node3" presStyleIdx="2" presStyleCnt="5"/>
      <dgm:spPr/>
      <dgm:t>
        <a:bodyPr/>
        <a:lstStyle/>
        <a:p>
          <a:endParaRPr lang="en-US"/>
        </a:p>
      </dgm:t>
    </dgm:pt>
    <dgm:pt modelId="{7BFD33E4-CBB8-4143-92BF-ADD8D7BC88AC}" type="pres">
      <dgm:prSet presAssocID="{3D10A865-1C78-4CAC-90BC-A53A242CA1BA}" presName="text3" presStyleLbl="fgAcc3" presStyleIdx="2" presStyleCnt="5" custScaleX="963342" custScaleY="710084" custLinFactX="500000" custLinFactY="-320653" custLinFactNeighborX="571072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048A84-5404-4CFD-9CDC-90A111E15FBC}" type="pres">
      <dgm:prSet presAssocID="{3D10A865-1C78-4CAC-90BC-A53A242CA1BA}" presName="hierChild4" presStyleCnt="0"/>
      <dgm:spPr/>
      <dgm:t>
        <a:bodyPr/>
        <a:lstStyle/>
        <a:p>
          <a:endParaRPr lang="en-US"/>
        </a:p>
      </dgm:t>
    </dgm:pt>
    <dgm:pt modelId="{1147B905-C0B8-462C-9AAE-F9AF7D3B2799}" type="pres">
      <dgm:prSet presAssocID="{35D7E3BB-50C1-4454-8E00-30574A62F0CE}" presName="Name23" presStyleLbl="parChTrans1D4" presStyleIdx="5" presStyleCnt="12" custSzX="298709" custSzY="479499"/>
      <dgm:spPr/>
      <dgm:t>
        <a:bodyPr/>
        <a:lstStyle/>
        <a:p>
          <a:endParaRPr lang="en-US"/>
        </a:p>
      </dgm:t>
    </dgm:pt>
    <dgm:pt modelId="{161BCF84-2ACF-428C-9D87-04BE2956EB24}" type="pres">
      <dgm:prSet presAssocID="{D963182F-2350-4551-943C-C1F2E1FFAFDB}" presName="hierRoot4" presStyleCnt="0"/>
      <dgm:spPr/>
      <dgm:t>
        <a:bodyPr/>
        <a:lstStyle/>
        <a:p>
          <a:endParaRPr lang="en-US"/>
        </a:p>
      </dgm:t>
    </dgm:pt>
    <dgm:pt modelId="{CA74A67A-D0D1-4CB8-86BB-F1C28FC216C1}" type="pres">
      <dgm:prSet presAssocID="{D963182F-2350-4551-943C-C1F2E1FFAFDB}" presName="composite4" presStyleCnt="0"/>
      <dgm:spPr/>
      <dgm:t>
        <a:bodyPr/>
        <a:lstStyle/>
        <a:p>
          <a:endParaRPr lang="en-US"/>
        </a:p>
      </dgm:t>
    </dgm:pt>
    <dgm:pt modelId="{50B9963D-242A-4A2D-BAB6-2C0BA2E2B7E0}" type="pres">
      <dgm:prSet presAssocID="{D963182F-2350-4551-943C-C1F2E1FFAFDB}" presName="background4" presStyleLbl="node4" presStyleIdx="5" presStyleCnt="12"/>
      <dgm:spPr/>
      <dgm:t>
        <a:bodyPr/>
        <a:lstStyle/>
        <a:p>
          <a:endParaRPr lang="en-US"/>
        </a:p>
      </dgm:t>
    </dgm:pt>
    <dgm:pt modelId="{CFDC4816-1CBA-4F05-92E1-E1A54E66377A}" type="pres">
      <dgm:prSet presAssocID="{D963182F-2350-4551-943C-C1F2E1FFAFDB}" presName="text4" presStyleLbl="fgAcc4" presStyleIdx="5" presStyleCnt="12" custScaleX="480131" custScaleY="556731" custLinFactX="200000" custLinFactY="383776" custLinFactNeighborX="28801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695BC-C212-451C-975B-199E711B4997}" type="pres">
      <dgm:prSet presAssocID="{D963182F-2350-4551-943C-C1F2E1FFAFDB}" presName="hierChild5" presStyleCnt="0"/>
      <dgm:spPr/>
      <dgm:t>
        <a:bodyPr/>
        <a:lstStyle/>
        <a:p>
          <a:endParaRPr lang="en-US"/>
        </a:p>
      </dgm:t>
    </dgm:pt>
    <dgm:pt modelId="{D92437F9-51CE-4DC4-8BD4-DDBA36671E2E}" type="pres">
      <dgm:prSet presAssocID="{25496A1F-F727-497E-9313-2B15180200B3}" presName="Name23" presStyleLbl="parChTrans1D4" presStyleIdx="6" presStyleCnt="12" custSzX="40334" custSzY="479510"/>
      <dgm:spPr/>
      <dgm:t>
        <a:bodyPr/>
        <a:lstStyle/>
        <a:p>
          <a:endParaRPr lang="en-US"/>
        </a:p>
      </dgm:t>
    </dgm:pt>
    <dgm:pt modelId="{2CB6A6B6-B846-4BDE-B3AC-62303B3CAD9D}" type="pres">
      <dgm:prSet presAssocID="{479E34EC-5155-4F44-A171-8EBAC733923F}" presName="hierRoot4" presStyleCnt="0"/>
      <dgm:spPr/>
      <dgm:t>
        <a:bodyPr/>
        <a:lstStyle/>
        <a:p>
          <a:endParaRPr lang="en-US"/>
        </a:p>
      </dgm:t>
    </dgm:pt>
    <dgm:pt modelId="{94031CCB-8336-4825-B0FF-A0903A81F2D7}" type="pres">
      <dgm:prSet presAssocID="{479E34EC-5155-4F44-A171-8EBAC733923F}" presName="composite4" presStyleCnt="0"/>
      <dgm:spPr/>
      <dgm:t>
        <a:bodyPr/>
        <a:lstStyle/>
        <a:p>
          <a:endParaRPr lang="en-US"/>
        </a:p>
      </dgm:t>
    </dgm:pt>
    <dgm:pt modelId="{7CB4081C-983B-4D6A-9649-40A9317EEFB3}" type="pres">
      <dgm:prSet presAssocID="{479E34EC-5155-4F44-A171-8EBAC733923F}" presName="background4" presStyleLbl="node4" presStyleIdx="6" presStyleCnt="12"/>
      <dgm:spPr/>
      <dgm:t>
        <a:bodyPr/>
        <a:lstStyle/>
        <a:p>
          <a:endParaRPr lang="en-US"/>
        </a:p>
      </dgm:t>
    </dgm:pt>
    <dgm:pt modelId="{9E20161E-C680-4804-93C3-4EB201039D82}" type="pres">
      <dgm:prSet presAssocID="{479E34EC-5155-4F44-A171-8EBAC733923F}" presName="text4" presStyleLbl="fgAcc4" presStyleIdx="6" presStyleCnt="12" custScaleX="480131" custScaleY="556730" custLinFactX="400000" custLinFactY="382994" custLinFactNeighborX="434283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DF2418-DC2D-4A9B-904D-EF27CC7535B8}" type="pres">
      <dgm:prSet presAssocID="{479E34EC-5155-4F44-A171-8EBAC733923F}" presName="hierChild5" presStyleCnt="0"/>
      <dgm:spPr/>
      <dgm:t>
        <a:bodyPr/>
        <a:lstStyle/>
        <a:p>
          <a:endParaRPr lang="en-US"/>
        </a:p>
      </dgm:t>
    </dgm:pt>
    <dgm:pt modelId="{10970E4A-5A5C-4B8D-9E36-A664E4228027}" type="pres">
      <dgm:prSet presAssocID="{DD289417-5C23-47B9-A5B5-4ABAAA894993}" presName="Name23" presStyleLbl="parChTrans1D4" presStyleIdx="7" presStyleCnt="12" custSzX="298712" custSzY="387206"/>
      <dgm:spPr/>
      <dgm:t>
        <a:bodyPr/>
        <a:lstStyle/>
        <a:p>
          <a:endParaRPr lang="en-US"/>
        </a:p>
      </dgm:t>
    </dgm:pt>
    <dgm:pt modelId="{065DC20F-2835-4BE5-A872-4502108BF011}" type="pres">
      <dgm:prSet presAssocID="{0EB66460-99B8-4CC9-B743-64FA4C945DDF}" presName="hierRoot4" presStyleCnt="0"/>
      <dgm:spPr/>
      <dgm:t>
        <a:bodyPr/>
        <a:lstStyle/>
        <a:p>
          <a:endParaRPr lang="en-US"/>
        </a:p>
      </dgm:t>
    </dgm:pt>
    <dgm:pt modelId="{16F29A5D-CD41-49BF-B803-41A9AB12556F}" type="pres">
      <dgm:prSet presAssocID="{0EB66460-99B8-4CC9-B743-64FA4C945DDF}" presName="composite4" presStyleCnt="0"/>
      <dgm:spPr/>
      <dgm:t>
        <a:bodyPr/>
        <a:lstStyle/>
        <a:p>
          <a:endParaRPr lang="en-US"/>
        </a:p>
      </dgm:t>
    </dgm:pt>
    <dgm:pt modelId="{ABED0F8F-CC24-42CA-8328-3DAC397CC556}" type="pres">
      <dgm:prSet presAssocID="{0EB66460-99B8-4CC9-B743-64FA4C945DDF}" presName="background4" presStyleLbl="node4" presStyleIdx="7" presStyleCnt="12"/>
      <dgm:spPr/>
      <dgm:t>
        <a:bodyPr/>
        <a:lstStyle/>
        <a:p>
          <a:endParaRPr lang="en-US"/>
        </a:p>
      </dgm:t>
    </dgm:pt>
    <dgm:pt modelId="{35272F09-A457-4479-B24E-3D8EEF954B2C}" type="pres">
      <dgm:prSet presAssocID="{0EB66460-99B8-4CC9-B743-64FA4C945DDF}" presName="text4" presStyleLbl="fgAcc4" presStyleIdx="7" presStyleCnt="12" custScaleX="480131" custScaleY="556730" custLinFactX="503675" custLinFactY="389046" custLinFactNeighborX="60000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F92098-F541-42B9-A0CE-32DC600D13C5}" type="pres">
      <dgm:prSet presAssocID="{0EB66460-99B8-4CC9-B743-64FA4C945DDF}" presName="hierChild5" presStyleCnt="0"/>
      <dgm:spPr/>
      <dgm:t>
        <a:bodyPr/>
        <a:lstStyle/>
        <a:p>
          <a:endParaRPr lang="en-US"/>
        </a:p>
      </dgm:t>
    </dgm:pt>
    <dgm:pt modelId="{3564A48D-12CC-4A74-8FA1-15F55210B881}" type="pres">
      <dgm:prSet presAssocID="{A291006D-875C-46E9-BF47-F267EB64215E}" presName="Name17" presStyleLbl="parChTrans1D3" presStyleIdx="3" presStyleCnt="5" custSzX="821456" custSzY="244945"/>
      <dgm:spPr/>
      <dgm:t>
        <a:bodyPr/>
        <a:lstStyle/>
        <a:p>
          <a:endParaRPr lang="en-US"/>
        </a:p>
      </dgm:t>
    </dgm:pt>
    <dgm:pt modelId="{0913A322-012E-4056-A025-F5E4EB0929CE}" type="pres">
      <dgm:prSet presAssocID="{F59A10EB-4AA4-487B-AE7E-DC4DD4F381BA}" presName="hierRoot3" presStyleCnt="0"/>
      <dgm:spPr/>
      <dgm:t>
        <a:bodyPr/>
        <a:lstStyle/>
        <a:p>
          <a:endParaRPr lang="en-US"/>
        </a:p>
      </dgm:t>
    </dgm:pt>
    <dgm:pt modelId="{26DF6D6A-2C4D-4D21-8118-2CF019BF2EB4}" type="pres">
      <dgm:prSet presAssocID="{F59A10EB-4AA4-487B-AE7E-DC4DD4F381BA}" presName="composite3" presStyleCnt="0"/>
      <dgm:spPr/>
      <dgm:t>
        <a:bodyPr/>
        <a:lstStyle/>
        <a:p>
          <a:endParaRPr lang="en-US"/>
        </a:p>
      </dgm:t>
    </dgm:pt>
    <dgm:pt modelId="{43FD1797-A477-4122-91E1-4A3637E0D489}" type="pres">
      <dgm:prSet presAssocID="{F59A10EB-4AA4-487B-AE7E-DC4DD4F381BA}" presName="background3" presStyleLbl="node3" presStyleIdx="3" presStyleCnt="5"/>
      <dgm:spPr/>
      <dgm:t>
        <a:bodyPr/>
        <a:lstStyle/>
        <a:p>
          <a:endParaRPr lang="en-US"/>
        </a:p>
      </dgm:t>
    </dgm:pt>
    <dgm:pt modelId="{691CFCE3-011B-4D9E-9CD4-8B9D1D8CD894}" type="pres">
      <dgm:prSet presAssocID="{F59A10EB-4AA4-487B-AE7E-DC4DD4F381BA}" presName="text3" presStyleLbl="fgAcc3" presStyleIdx="3" presStyleCnt="5" custScaleX="961066" custScaleY="615684" custLinFactX="-663342" custLinFactY="-326584" custLinFactNeighborX="-7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EF4A8-A45D-4225-877A-5CA67441F9FB}" type="pres">
      <dgm:prSet presAssocID="{F59A10EB-4AA4-487B-AE7E-DC4DD4F381BA}" presName="hierChild4" presStyleCnt="0"/>
      <dgm:spPr/>
      <dgm:t>
        <a:bodyPr/>
        <a:lstStyle/>
        <a:p>
          <a:endParaRPr lang="en-US"/>
        </a:p>
      </dgm:t>
    </dgm:pt>
    <dgm:pt modelId="{4A84CFB9-B2CD-4F4A-8EF8-A028478411DE}" type="pres">
      <dgm:prSet presAssocID="{3DEC5982-06B6-40F5-A6D3-56F197F87EE6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1EB44147-E8D6-4D6C-B643-1EE9A3AEAC7D}" type="pres">
      <dgm:prSet presAssocID="{D5C00CCC-ABC0-4473-A06B-E6D9490F9793}" presName="hierRoot4" presStyleCnt="0"/>
      <dgm:spPr/>
      <dgm:t>
        <a:bodyPr/>
        <a:lstStyle/>
        <a:p>
          <a:endParaRPr lang="en-US"/>
        </a:p>
      </dgm:t>
    </dgm:pt>
    <dgm:pt modelId="{ED048242-D78B-4505-A7AF-E0424A8DD2E3}" type="pres">
      <dgm:prSet presAssocID="{D5C00CCC-ABC0-4473-A06B-E6D9490F9793}" presName="composite4" presStyleCnt="0"/>
      <dgm:spPr/>
      <dgm:t>
        <a:bodyPr/>
        <a:lstStyle/>
        <a:p>
          <a:endParaRPr lang="en-US"/>
        </a:p>
      </dgm:t>
    </dgm:pt>
    <dgm:pt modelId="{94151E64-2C36-4C2F-82F6-3869C8644C71}" type="pres">
      <dgm:prSet presAssocID="{D5C00CCC-ABC0-4473-A06B-E6D9490F9793}" presName="background4" presStyleLbl="node4" presStyleIdx="8" presStyleCnt="12"/>
      <dgm:spPr/>
      <dgm:t>
        <a:bodyPr/>
        <a:lstStyle/>
        <a:p>
          <a:endParaRPr lang="en-US"/>
        </a:p>
      </dgm:t>
    </dgm:pt>
    <dgm:pt modelId="{35B42984-9D88-4990-8B78-6B6A3971E978}" type="pres">
      <dgm:prSet presAssocID="{D5C00CCC-ABC0-4473-A06B-E6D9490F9793}" presName="text4" presStyleLbl="fgAcc4" presStyleIdx="8" presStyleCnt="12" custScaleX="508138" custScaleY="295689" custLinFactX="-392439" custLinFactY="-62631" custLinFactNeighborX="-4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BDCF9-8791-4709-957D-711DEB23AE21}" type="pres">
      <dgm:prSet presAssocID="{D5C00CCC-ABC0-4473-A06B-E6D9490F9793}" presName="hierChild5" presStyleCnt="0"/>
      <dgm:spPr/>
      <dgm:t>
        <a:bodyPr/>
        <a:lstStyle/>
        <a:p>
          <a:endParaRPr lang="en-US"/>
        </a:p>
      </dgm:t>
    </dgm:pt>
    <dgm:pt modelId="{6C9179C2-21E6-44DE-8E1C-8BDB290A45C4}" type="pres">
      <dgm:prSet presAssocID="{D50EDA70-78F9-4E05-8818-4C157447EC9D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3F9DA059-63FB-4932-A26F-197B303E52CE}" type="pres">
      <dgm:prSet presAssocID="{8AA920C8-7E55-4323-A50C-6BED43C24445}" presName="hierRoot4" presStyleCnt="0"/>
      <dgm:spPr/>
      <dgm:t>
        <a:bodyPr/>
        <a:lstStyle/>
        <a:p>
          <a:endParaRPr lang="en-US"/>
        </a:p>
      </dgm:t>
    </dgm:pt>
    <dgm:pt modelId="{3FBE0ACF-C589-43FB-AC4B-B316C0D7C32F}" type="pres">
      <dgm:prSet presAssocID="{8AA920C8-7E55-4323-A50C-6BED43C24445}" presName="composite4" presStyleCnt="0"/>
      <dgm:spPr/>
      <dgm:t>
        <a:bodyPr/>
        <a:lstStyle/>
        <a:p>
          <a:endParaRPr lang="en-US"/>
        </a:p>
      </dgm:t>
    </dgm:pt>
    <dgm:pt modelId="{FD970364-A3B2-41AD-B421-90C76115F1FC}" type="pres">
      <dgm:prSet presAssocID="{8AA920C8-7E55-4323-A50C-6BED43C24445}" presName="background4" presStyleLbl="node4" presStyleIdx="9" presStyleCnt="12"/>
      <dgm:spPr/>
      <dgm:t>
        <a:bodyPr/>
        <a:lstStyle/>
        <a:p>
          <a:endParaRPr lang="en-US"/>
        </a:p>
      </dgm:t>
    </dgm:pt>
    <dgm:pt modelId="{C78EB93D-5B86-44E3-9846-0F8E727DC88D}" type="pres">
      <dgm:prSet presAssocID="{8AA920C8-7E55-4323-A50C-6BED43C24445}" presName="text4" presStyleLbl="fgAcc4" presStyleIdx="9" presStyleCnt="12" custFlipHor="1" custScaleX="485191" custScaleY="329798" custLinFactX="-1000000" custLinFactY="-62632" custLinFactNeighborX="-104755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1BADE5-3AA3-4D24-B54B-F319EE77DA26}" type="pres">
      <dgm:prSet presAssocID="{8AA920C8-7E55-4323-A50C-6BED43C24445}" presName="hierChild5" presStyleCnt="0"/>
      <dgm:spPr/>
      <dgm:t>
        <a:bodyPr/>
        <a:lstStyle/>
        <a:p>
          <a:endParaRPr lang="en-US"/>
        </a:p>
      </dgm:t>
    </dgm:pt>
    <dgm:pt modelId="{6C583F0D-DBA4-449F-83C9-699728171467}" type="pres">
      <dgm:prSet presAssocID="{6707C1D2-E58E-4556-B3AB-71716B244D8F}" presName="Name17" presStyleLbl="parChTrans1D3" presStyleIdx="4" presStyleCnt="5" custSzX="1120456" custSzY="244945"/>
      <dgm:spPr/>
      <dgm:t>
        <a:bodyPr/>
        <a:lstStyle/>
        <a:p>
          <a:endParaRPr lang="en-US"/>
        </a:p>
      </dgm:t>
    </dgm:pt>
    <dgm:pt modelId="{2943CCF7-9274-4DDD-8C3B-28E21ED21876}" type="pres">
      <dgm:prSet presAssocID="{8279A3C3-0490-4932-ADE8-7E233471C581}" presName="hierRoot3" presStyleCnt="0"/>
      <dgm:spPr/>
      <dgm:t>
        <a:bodyPr/>
        <a:lstStyle/>
        <a:p>
          <a:endParaRPr lang="en-US"/>
        </a:p>
      </dgm:t>
    </dgm:pt>
    <dgm:pt modelId="{A1EBD2D5-B6ED-4E76-9BCC-44ACF2F90302}" type="pres">
      <dgm:prSet presAssocID="{8279A3C3-0490-4932-ADE8-7E233471C581}" presName="composite3" presStyleCnt="0"/>
      <dgm:spPr/>
      <dgm:t>
        <a:bodyPr/>
        <a:lstStyle/>
        <a:p>
          <a:endParaRPr lang="en-US"/>
        </a:p>
      </dgm:t>
    </dgm:pt>
    <dgm:pt modelId="{D671DC94-04FD-4663-A357-022AC0561FFD}" type="pres">
      <dgm:prSet presAssocID="{8279A3C3-0490-4932-ADE8-7E233471C581}" presName="background3" presStyleLbl="node3" presStyleIdx="4" presStyleCnt="5"/>
      <dgm:spPr/>
      <dgm:t>
        <a:bodyPr/>
        <a:lstStyle/>
        <a:p>
          <a:endParaRPr lang="en-US"/>
        </a:p>
      </dgm:t>
    </dgm:pt>
    <dgm:pt modelId="{354C8EC7-5FBE-4E9E-96FD-0B5258910CED}" type="pres">
      <dgm:prSet presAssocID="{8279A3C3-0490-4932-ADE8-7E233471C581}" presName="text3" presStyleLbl="fgAcc3" presStyleIdx="4" presStyleCnt="5" custScaleX="768392" custScaleY="919198" custLinFactY="-368775" custLinFactNeighborX="-25067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325A0-61FC-45C4-830A-5FB98250208D}" type="pres">
      <dgm:prSet presAssocID="{8279A3C3-0490-4932-ADE8-7E233471C581}" presName="hierChild4" presStyleCnt="0"/>
      <dgm:spPr/>
      <dgm:t>
        <a:bodyPr/>
        <a:lstStyle/>
        <a:p>
          <a:endParaRPr lang="en-US"/>
        </a:p>
      </dgm:t>
    </dgm:pt>
    <dgm:pt modelId="{37860F5C-903C-4AEC-8974-9C35E6B57AE5}" type="pres">
      <dgm:prSet presAssocID="{DF09CD52-89FB-48A4-AD46-7DBB1B3CF9AC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7296E771-8F43-4A39-B3AB-7015A7A866F2}" type="pres">
      <dgm:prSet presAssocID="{C76EB6DA-E947-4608-A0B0-3E0B838B59BB}" presName="hierRoot4" presStyleCnt="0"/>
      <dgm:spPr/>
      <dgm:t>
        <a:bodyPr/>
        <a:lstStyle/>
        <a:p>
          <a:endParaRPr lang="en-US"/>
        </a:p>
      </dgm:t>
    </dgm:pt>
    <dgm:pt modelId="{2EF896F6-0476-4634-A179-D1663D63CF12}" type="pres">
      <dgm:prSet presAssocID="{C76EB6DA-E947-4608-A0B0-3E0B838B59BB}" presName="composite4" presStyleCnt="0"/>
      <dgm:spPr/>
      <dgm:t>
        <a:bodyPr/>
        <a:lstStyle/>
        <a:p>
          <a:endParaRPr lang="en-US"/>
        </a:p>
      </dgm:t>
    </dgm:pt>
    <dgm:pt modelId="{8A64876A-79C1-4315-B01E-258908B90F19}" type="pres">
      <dgm:prSet presAssocID="{C76EB6DA-E947-4608-A0B0-3E0B838B59BB}" presName="background4" presStyleLbl="node4" presStyleIdx="10" presStyleCnt="12"/>
      <dgm:spPr/>
      <dgm:t>
        <a:bodyPr/>
        <a:lstStyle/>
        <a:p>
          <a:endParaRPr lang="en-US"/>
        </a:p>
      </dgm:t>
    </dgm:pt>
    <dgm:pt modelId="{3DDB59DE-CE8B-4E20-BCAF-1133559E474A}" type="pres">
      <dgm:prSet presAssocID="{C76EB6DA-E947-4608-A0B0-3E0B838B59BB}" presName="text4" presStyleLbl="fgAcc4" presStyleIdx="10" presStyleCnt="12" custScaleX="477402" custScaleY="342262" custLinFactX="300000" custLinFactY="700000" custLinFactNeighborX="336641" custLinFactNeighborY="728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0A933-3322-4EB0-9B3D-049C703F9C7A}" type="pres">
      <dgm:prSet presAssocID="{C76EB6DA-E947-4608-A0B0-3E0B838B59BB}" presName="hierChild5" presStyleCnt="0"/>
      <dgm:spPr/>
      <dgm:t>
        <a:bodyPr/>
        <a:lstStyle/>
        <a:p>
          <a:endParaRPr lang="en-US"/>
        </a:p>
      </dgm:t>
    </dgm:pt>
    <dgm:pt modelId="{1AB159A8-30E7-436C-9229-9868989F80FD}" type="pres">
      <dgm:prSet presAssocID="{24B859D2-8A4B-42C5-A448-1EAFFAACB8DB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CED0144E-EC89-485A-BBFD-A0E92C653F92}" type="pres">
      <dgm:prSet presAssocID="{4A4BF036-22DB-47B0-B6AB-3BF59F2719E5}" presName="hierRoot4" presStyleCnt="0"/>
      <dgm:spPr/>
      <dgm:t>
        <a:bodyPr/>
        <a:lstStyle/>
        <a:p>
          <a:endParaRPr lang="en-US"/>
        </a:p>
      </dgm:t>
    </dgm:pt>
    <dgm:pt modelId="{2FB8E962-0F1B-47E3-826F-377EEEFD4969}" type="pres">
      <dgm:prSet presAssocID="{4A4BF036-22DB-47B0-B6AB-3BF59F2719E5}" presName="composite4" presStyleCnt="0"/>
      <dgm:spPr/>
      <dgm:t>
        <a:bodyPr/>
        <a:lstStyle/>
        <a:p>
          <a:endParaRPr lang="en-US"/>
        </a:p>
      </dgm:t>
    </dgm:pt>
    <dgm:pt modelId="{5F43068E-BDCA-4D8A-BB25-048F0E9A6FF2}" type="pres">
      <dgm:prSet presAssocID="{4A4BF036-22DB-47B0-B6AB-3BF59F2719E5}" presName="background4" presStyleLbl="node4" presStyleIdx="11" presStyleCnt="12"/>
      <dgm:spPr/>
      <dgm:t>
        <a:bodyPr/>
        <a:lstStyle/>
        <a:p>
          <a:endParaRPr lang="en-US"/>
        </a:p>
      </dgm:t>
    </dgm:pt>
    <dgm:pt modelId="{E7A13157-7F11-496D-8CBB-9C3E1822A8EE}" type="pres">
      <dgm:prSet presAssocID="{4A4BF036-22DB-47B0-B6AB-3BF59F2719E5}" presName="text4" presStyleLbl="fgAcc4" presStyleIdx="11" presStyleCnt="12" custScaleX="438728" custScaleY="416867" custLinFactY="251189" custLinFactNeighborX="-11179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C67A5-91D3-4A32-9F26-4517DCCAB277}" type="pres">
      <dgm:prSet presAssocID="{4A4BF036-22DB-47B0-B6AB-3BF59F2719E5}" presName="hierChild5" presStyleCnt="0"/>
      <dgm:spPr/>
      <dgm:t>
        <a:bodyPr/>
        <a:lstStyle/>
        <a:p>
          <a:endParaRPr lang="en-US"/>
        </a:p>
      </dgm:t>
    </dgm:pt>
  </dgm:ptLst>
  <dgm:cxnLst>
    <dgm:cxn modelId="{EA381A03-3F55-4153-89A2-A1643AE97748}" type="presOf" srcId="{93A45BBC-DF49-46A1-813F-5C3E813C6F91}" destId="{799E5AC4-5C9D-4CE8-8541-F89F277B5553}" srcOrd="0" destOrd="0" presId="urn:microsoft.com/office/officeart/2005/8/layout/hierarchy1"/>
    <dgm:cxn modelId="{81362CFC-3DD7-4545-BD9D-A28D168A7972}" type="presOf" srcId="{8CC571B2-4C6C-4AD2-A8CF-B11B3B8C5E92}" destId="{47D35AFC-39FB-4D56-A047-107B69F0982B}" srcOrd="0" destOrd="0" presId="urn:microsoft.com/office/officeart/2005/8/layout/hierarchy1"/>
    <dgm:cxn modelId="{D1841FDA-54C5-4007-8BAA-764CA9E64B53}" type="presOf" srcId="{1BF4778F-711C-4744-903C-59C73CB6CB3C}" destId="{655FA645-8FB8-43BA-9DF1-3C5C27C5F491}" srcOrd="0" destOrd="0" presId="urn:microsoft.com/office/officeart/2005/8/layout/hierarchy1"/>
    <dgm:cxn modelId="{1DB29A89-02D9-4515-9A76-A7D5101899C7}" type="presOf" srcId="{4A4BF036-22DB-47B0-B6AB-3BF59F2719E5}" destId="{E7A13157-7F11-496D-8CBB-9C3E1822A8EE}" srcOrd="0" destOrd="0" presId="urn:microsoft.com/office/officeart/2005/8/layout/hierarchy1"/>
    <dgm:cxn modelId="{3C847DB9-D5D4-4E5F-ACAC-387F1C81E94C}" type="presOf" srcId="{25496A1F-F727-497E-9313-2B15180200B3}" destId="{D92437F9-51CE-4DC4-8BD4-DDBA36671E2E}" srcOrd="0" destOrd="0" presId="urn:microsoft.com/office/officeart/2005/8/layout/hierarchy1"/>
    <dgm:cxn modelId="{B3718DF7-6647-4AC9-8437-0330206D9BE2}" type="presOf" srcId="{D963182F-2350-4551-943C-C1F2E1FFAFDB}" destId="{CFDC4816-1CBA-4F05-92E1-E1A54E66377A}" srcOrd="0" destOrd="0" presId="urn:microsoft.com/office/officeart/2005/8/layout/hierarchy1"/>
    <dgm:cxn modelId="{ADD52515-8233-49C0-A7A7-F74E2FF8EC00}" type="presOf" srcId="{6707C1D2-E58E-4556-B3AB-71716B244D8F}" destId="{6C583F0D-DBA4-449F-83C9-699728171467}" srcOrd="0" destOrd="0" presId="urn:microsoft.com/office/officeart/2005/8/layout/hierarchy1"/>
    <dgm:cxn modelId="{08001077-25F3-4604-B182-8C876D10F11C}" srcId="{DB6B83E6-EBF6-4F8F-BA3A-BEEF964D4CF6}" destId="{8279A3C3-0490-4932-ADE8-7E233471C581}" srcOrd="4" destOrd="0" parTransId="{6707C1D2-E58E-4556-B3AB-71716B244D8F}" sibTransId="{CBD20C73-25CF-4A4C-8AD8-350DC7386482}"/>
    <dgm:cxn modelId="{13285B60-C30C-4C1D-BE69-CB331349B4FF}" type="presOf" srcId="{35D7E3BB-50C1-4454-8E00-30574A62F0CE}" destId="{1147B905-C0B8-462C-9AAE-F9AF7D3B2799}" srcOrd="0" destOrd="0" presId="urn:microsoft.com/office/officeart/2005/8/layout/hierarchy1"/>
    <dgm:cxn modelId="{4B8CBA6F-96E0-4BAD-A09E-2C038F61A2FF}" srcId="{8279A3C3-0490-4932-ADE8-7E233471C581}" destId="{C76EB6DA-E947-4608-A0B0-3E0B838B59BB}" srcOrd="0" destOrd="0" parTransId="{DF09CD52-89FB-48A4-AD46-7DBB1B3CF9AC}" sibTransId="{5256617F-F5B6-4285-99A1-DEEFD6BBBA03}"/>
    <dgm:cxn modelId="{904A3874-B815-42CF-8CEC-0465C14F0DAC}" type="presOf" srcId="{A291006D-875C-46E9-BF47-F267EB64215E}" destId="{3564A48D-12CC-4A74-8FA1-15F55210B881}" srcOrd="0" destOrd="0" presId="urn:microsoft.com/office/officeart/2005/8/layout/hierarchy1"/>
    <dgm:cxn modelId="{F19D818E-BF35-4DE6-886A-C27A883F2DE6}" type="presOf" srcId="{DD289417-5C23-47B9-A5B5-4ABAAA894993}" destId="{10970E4A-5A5C-4B8D-9E36-A664E4228027}" srcOrd="0" destOrd="0" presId="urn:microsoft.com/office/officeart/2005/8/layout/hierarchy1"/>
    <dgm:cxn modelId="{5484A1D9-A66F-439A-A075-93DE42FBE684}" srcId="{8279A3C3-0490-4932-ADE8-7E233471C581}" destId="{4A4BF036-22DB-47B0-B6AB-3BF59F2719E5}" srcOrd="1" destOrd="0" parTransId="{24B859D2-8A4B-42C5-A448-1EAFFAACB8DB}" sibTransId="{9F34087B-22B6-4348-A890-BC047F01BB74}"/>
    <dgm:cxn modelId="{062F3DB2-350B-4926-959E-221C43C0EF61}" srcId="{DB6B83E6-EBF6-4F8F-BA3A-BEEF964D4CF6}" destId="{F59A10EB-4AA4-487B-AE7E-DC4DD4F381BA}" srcOrd="3" destOrd="0" parTransId="{A291006D-875C-46E9-BF47-F267EB64215E}" sibTransId="{DDCD45E7-63E3-463A-A1AA-487C76F8DFC3}"/>
    <dgm:cxn modelId="{6A031014-050D-4722-B72E-90ADBDF133B7}" type="presOf" srcId="{EE99E46B-1C30-40C4-9EAC-009997A7FD21}" destId="{8E476F69-F0E4-4760-AB4B-099870CBD16A}" srcOrd="0" destOrd="0" presId="urn:microsoft.com/office/officeart/2005/8/layout/hierarchy1"/>
    <dgm:cxn modelId="{119C9CB3-5776-451D-B96E-BCACBE03C69B}" type="presOf" srcId="{40CBDDD6-6F5E-4A0C-9BCA-4EA75033D2FF}" destId="{C676C5ED-B7EB-45B8-9187-19E46E9CD77F}" srcOrd="0" destOrd="0" presId="urn:microsoft.com/office/officeart/2005/8/layout/hierarchy1"/>
    <dgm:cxn modelId="{4E46F626-72EE-4F5C-B81C-9B8EF2D558E4}" srcId="{3D10A865-1C78-4CAC-90BC-A53A242CA1BA}" destId="{D963182F-2350-4551-943C-C1F2E1FFAFDB}" srcOrd="0" destOrd="0" parTransId="{35D7E3BB-50C1-4454-8E00-30574A62F0CE}" sibTransId="{FC8E1342-0053-4F3A-97F4-668218E47048}"/>
    <dgm:cxn modelId="{85F0C785-F24E-4014-8C2E-AEF0F3F6535B}" type="presOf" srcId="{FC6AA074-6083-4FDC-B5E7-1FC82B37CA71}" destId="{C8E129CE-6C7A-4427-B93E-8BD09F88BE7B}" srcOrd="0" destOrd="0" presId="urn:microsoft.com/office/officeart/2005/8/layout/hierarchy1"/>
    <dgm:cxn modelId="{877D2866-80AB-43F6-9270-761493726876}" type="presOf" srcId="{15950779-A40A-4573-9AB9-7B279F37E0C8}" destId="{7ABC0055-F018-46C0-AA81-2434969E0EBC}" srcOrd="0" destOrd="0" presId="urn:microsoft.com/office/officeart/2005/8/layout/hierarchy1"/>
    <dgm:cxn modelId="{5551FD69-9039-4B09-9D45-BE2F66062330}" type="presOf" srcId="{8279A3C3-0490-4932-ADE8-7E233471C581}" destId="{354C8EC7-5FBE-4E9E-96FD-0B5258910CED}" srcOrd="0" destOrd="0" presId="urn:microsoft.com/office/officeart/2005/8/layout/hierarchy1"/>
    <dgm:cxn modelId="{26933255-127B-4DAF-8BA4-D07D477C9B1E}" type="presOf" srcId="{479E34EC-5155-4F44-A171-8EBAC733923F}" destId="{9E20161E-C680-4804-93C3-4EB201039D82}" srcOrd="0" destOrd="0" presId="urn:microsoft.com/office/officeart/2005/8/layout/hierarchy1"/>
    <dgm:cxn modelId="{9EDF9B5D-DC63-40F2-808E-D3F22F3C407E}" srcId="{3D10A865-1C78-4CAC-90BC-A53A242CA1BA}" destId="{479E34EC-5155-4F44-A171-8EBAC733923F}" srcOrd="1" destOrd="0" parTransId="{25496A1F-F727-497E-9313-2B15180200B3}" sibTransId="{D42E1E82-093E-4095-AD7F-3A32AAB2DBDE}"/>
    <dgm:cxn modelId="{7246A23C-5175-4BAF-A734-30BF252C2BFC}" type="presOf" srcId="{D5C00CCC-ABC0-4473-A06B-E6D9490F9793}" destId="{35B42984-9D88-4990-8B78-6B6A3971E978}" srcOrd="0" destOrd="0" presId="urn:microsoft.com/office/officeart/2005/8/layout/hierarchy1"/>
    <dgm:cxn modelId="{EF70D3BF-4C4D-4D4A-AFBA-469F2D22EC02}" type="presOf" srcId="{E5683FDC-7AA2-4FC9-8B66-E382647F6CE4}" destId="{0A640D64-DF57-4CD4-A63A-E40FA4BA58A6}" srcOrd="0" destOrd="0" presId="urn:microsoft.com/office/officeart/2005/8/layout/hierarchy1"/>
    <dgm:cxn modelId="{C38B924B-9F34-4063-856E-281778F6BE02}" type="presOf" srcId="{D50EDA70-78F9-4E05-8818-4C157447EC9D}" destId="{6C9179C2-21E6-44DE-8E1C-8BDB290A45C4}" srcOrd="0" destOrd="0" presId="urn:microsoft.com/office/officeart/2005/8/layout/hierarchy1"/>
    <dgm:cxn modelId="{CC8891AD-6769-45D0-8E6E-7D070D8E3954}" type="presOf" srcId="{3DEC5982-06B6-40F5-A6D3-56F197F87EE6}" destId="{4A84CFB9-B2CD-4F4A-8EF8-A028478411DE}" srcOrd="0" destOrd="0" presId="urn:microsoft.com/office/officeart/2005/8/layout/hierarchy1"/>
    <dgm:cxn modelId="{9739B2AA-C668-4752-A330-BE5258A056AC}" type="presOf" srcId="{F59A10EB-4AA4-487B-AE7E-DC4DD4F381BA}" destId="{691CFCE3-011B-4D9E-9CD4-8B9D1D8CD894}" srcOrd="0" destOrd="0" presId="urn:microsoft.com/office/officeart/2005/8/layout/hierarchy1"/>
    <dgm:cxn modelId="{5742D559-110C-480C-A08B-644D4E78C898}" srcId="{2879E561-82B9-4BA5-A546-9B7B601A7F9B}" destId="{C05A250C-95EE-4C7A-99C7-DBD4D1AC86D5}" srcOrd="1" destOrd="0" parTransId="{69D370F2-59B0-4DE0-8DB4-93C63DB005D0}" sibTransId="{59D262A2-8952-4156-914A-B46A78114B54}"/>
    <dgm:cxn modelId="{3FD117BF-FC79-4A0A-9A86-3AD86627E4F1}" srcId="{E5683FDC-7AA2-4FC9-8B66-E382647F6CE4}" destId="{F3228BFE-7042-4D7C-AE9A-CCAD44CB7797}" srcOrd="0" destOrd="0" parTransId="{40CBDDD6-6F5E-4A0C-9BCA-4EA75033D2FF}" sibTransId="{82FE3B1B-4D19-4598-8ADE-FC28CF355212}"/>
    <dgm:cxn modelId="{B95E5677-B2C7-4BD1-8C36-0E42DD1DE659}" type="presOf" srcId="{0EB66460-99B8-4CC9-B743-64FA4C945DDF}" destId="{35272F09-A457-4479-B24E-3D8EEF954B2C}" srcOrd="0" destOrd="0" presId="urn:microsoft.com/office/officeart/2005/8/layout/hierarchy1"/>
    <dgm:cxn modelId="{D593CDBB-897B-4527-A784-9F6397C04044}" srcId="{E5683FDC-7AA2-4FC9-8B66-E382647F6CE4}" destId="{89FAFABE-AD2F-4654-B80A-54B7D16ECEF3}" srcOrd="2" destOrd="0" parTransId="{23020FC9-C023-4976-AA0D-7C4B045955DA}" sibTransId="{67EDCCD1-1138-4E67-B4D4-519C995C5924}"/>
    <dgm:cxn modelId="{BA781F7D-32BE-4E26-85B3-5778600A3FC9}" srcId="{DB6B83E6-EBF6-4F8F-BA3A-BEEF964D4CF6}" destId="{2879E561-82B9-4BA5-A546-9B7B601A7F9B}" srcOrd="0" destOrd="0" parTransId="{6337CF1B-59F9-4CFA-ACCE-800E2004515F}" sibTransId="{07D73BC8-099D-43AC-B8BF-5AB3D5A02344}"/>
    <dgm:cxn modelId="{68E23EBB-BFDB-4071-AF5E-4FBC5B8E64A6}" type="presOf" srcId="{24B859D2-8A4B-42C5-A448-1EAFFAACB8DB}" destId="{1AB159A8-30E7-436C-9229-9868989F80FD}" srcOrd="0" destOrd="0" presId="urn:microsoft.com/office/officeart/2005/8/layout/hierarchy1"/>
    <dgm:cxn modelId="{5DFE9947-026A-45A5-9BD9-329C86781CDD}" srcId="{2879E561-82B9-4BA5-A546-9B7B601A7F9B}" destId="{C44275E7-22F3-4994-A0A7-2B04FDB95623}" srcOrd="0" destOrd="0" parTransId="{FC6AA074-6083-4FDC-B5E7-1FC82B37CA71}" sibTransId="{88FFDF3D-5B79-488D-AA5E-DF160FAF3413}"/>
    <dgm:cxn modelId="{B5CBDCEB-157C-4520-814A-698480B77A39}" srcId="{F59A10EB-4AA4-487B-AE7E-DC4DD4F381BA}" destId="{D5C00CCC-ABC0-4473-A06B-E6D9490F9793}" srcOrd="0" destOrd="0" parTransId="{3DEC5982-06B6-40F5-A6D3-56F197F87EE6}" sibTransId="{232CA894-D9AB-4BC2-9B6D-02EDCFE66848}"/>
    <dgm:cxn modelId="{4676FEE8-2DE9-4067-AC96-2676518921D8}" type="presOf" srcId="{3D10A865-1C78-4CAC-90BC-A53A242CA1BA}" destId="{7BFD33E4-CBB8-4143-92BF-ADD8D7BC88AC}" srcOrd="0" destOrd="0" presId="urn:microsoft.com/office/officeart/2005/8/layout/hierarchy1"/>
    <dgm:cxn modelId="{66CAD350-0428-4FA9-B6AC-B5C75DABFA42}" type="presOf" srcId="{C44275E7-22F3-4994-A0A7-2B04FDB95623}" destId="{8580D10D-F231-4E4C-91BC-783E666BAB82}" srcOrd="0" destOrd="0" presId="urn:microsoft.com/office/officeart/2005/8/layout/hierarchy1"/>
    <dgm:cxn modelId="{4D49663B-F287-4FFF-A6D8-91C3570425AC}" type="presOf" srcId="{586E729F-7394-4465-89BE-777494A5806A}" destId="{06642F90-2F7A-44F9-9505-3D3B728ACB0F}" srcOrd="0" destOrd="0" presId="urn:microsoft.com/office/officeart/2005/8/layout/hierarchy1"/>
    <dgm:cxn modelId="{4306FCB5-7F15-4526-9D37-EC5D6FE5978B}" type="presOf" srcId="{23020FC9-C023-4976-AA0D-7C4B045955DA}" destId="{B3D8E558-9F2E-474E-9F51-A4F4CB39584F}" srcOrd="0" destOrd="0" presId="urn:microsoft.com/office/officeart/2005/8/layout/hierarchy1"/>
    <dgm:cxn modelId="{C5790B0F-D588-40C8-B0E9-051A847352B1}" srcId="{586E729F-7394-4465-89BE-777494A5806A}" destId="{DB6B83E6-EBF6-4F8F-BA3A-BEEF964D4CF6}" srcOrd="2" destOrd="0" parTransId="{4F965E93-EE81-4A12-B80E-0CE2E6A06B19}" sibTransId="{47B85C7B-EA3F-4740-B15B-45B8E4E37CB8}"/>
    <dgm:cxn modelId="{6ADEA33A-6CC9-4169-9F15-1DDCA22AD636}" type="presOf" srcId="{C05A250C-95EE-4C7A-99C7-DBD4D1AC86D5}" destId="{07E3B958-8D40-4CEA-BF55-359937D06C21}" srcOrd="0" destOrd="0" presId="urn:microsoft.com/office/officeart/2005/8/layout/hierarchy1"/>
    <dgm:cxn modelId="{06536807-B137-4312-9123-4C75121549AD}" type="presOf" srcId="{C76EB6DA-E947-4608-A0B0-3E0B838B59BB}" destId="{3DDB59DE-CE8B-4E20-BCAF-1133559E474A}" srcOrd="0" destOrd="0" presId="urn:microsoft.com/office/officeart/2005/8/layout/hierarchy1"/>
    <dgm:cxn modelId="{D1D61913-B086-4AE8-8C16-A3C98D5607BE}" type="presOf" srcId="{8AA920C8-7E55-4323-A50C-6BED43C24445}" destId="{C78EB93D-5B86-44E3-9846-0F8E727DC88D}" srcOrd="0" destOrd="0" presId="urn:microsoft.com/office/officeart/2005/8/layout/hierarchy1"/>
    <dgm:cxn modelId="{84FE8041-17B2-45CB-88A0-76B294225ADF}" srcId="{DB6B83E6-EBF6-4F8F-BA3A-BEEF964D4CF6}" destId="{E5683FDC-7AA2-4FC9-8B66-E382647F6CE4}" srcOrd="1" destOrd="0" parTransId="{EE99E46B-1C30-40C4-9EAC-009997A7FD21}" sibTransId="{BA3A66C7-9994-44B7-B896-006C7C8FC007}"/>
    <dgm:cxn modelId="{36AFB7C1-F565-46E0-9C54-479E4FD1C94B}" srcId="{F59A10EB-4AA4-487B-AE7E-DC4DD4F381BA}" destId="{8AA920C8-7E55-4323-A50C-6BED43C24445}" srcOrd="1" destOrd="0" parTransId="{D50EDA70-78F9-4E05-8818-4C157447EC9D}" sibTransId="{AF1C4E85-E1EC-4D79-BACA-EAE18CF63BAD}"/>
    <dgm:cxn modelId="{3702912A-CBED-4E0C-9E4E-C85F06F9E45E}" srcId="{DB6B83E6-EBF6-4F8F-BA3A-BEEF964D4CF6}" destId="{3D10A865-1C78-4CAC-90BC-A53A242CA1BA}" srcOrd="2" destOrd="0" parTransId="{8CC571B2-4C6C-4AD2-A8CF-B11B3B8C5E92}" sibTransId="{365A2958-547D-4139-94C7-9AA1A2D6D946}"/>
    <dgm:cxn modelId="{D4B58CC0-8BE7-43D6-817B-537F6DB70AEB}" type="presOf" srcId="{2879E561-82B9-4BA5-A546-9B7B601A7F9B}" destId="{AB7CCEB7-2699-4783-BE60-D7DC14E0BBC3}" srcOrd="0" destOrd="0" presId="urn:microsoft.com/office/officeart/2005/8/layout/hierarchy1"/>
    <dgm:cxn modelId="{78924D1E-3C10-4086-8A12-1780FE1790FC}" type="presOf" srcId="{DF09CD52-89FB-48A4-AD46-7DBB1B3CF9AC}" destId="{37860F5C-903C-4AEC-8974-9C35E6B57AE5}" srcOrd="0" destOrd="0" presId="urn:microsoft.com/office/officeart/2005/8/layout/hierarchy1"/>
    <dgm:cxn modelId="{C3BD3B55-B2BC-4EBA-8F8C-C7B1F570AD0C}" type="presOf" srcId="{75660E67-5EC7-4F61-B22A-2449955B4B2D}" destId="{F26EA100-0D40-4F6C-B3CE-F3C934050DB8}" srcOrd="0" destOrd="0" presId="urn:microsoft.com/office/officeart/2005/8/layout/hierarchy1"/>
    <dgm:cxn modelId="{0A4D0575-1381-4892-9787-9FB98AAA0CC6}" type="presOf" srcId="{F3228BFE-7042-4D7C-AE9A-CCAD44CB7797}" destId="{98ECF36C-D075-4057-B2DE-0ACA04642E79}" srcOrd="0" destOrd="0" presId="urn:microsoft.com/office/officeart/2005/8/layout/hierarchy1"/>
    <dgm:cxn modelId="{20AE62A2-C671-4D47-9603-E20D856A81AF}" type="presOf" srcId="{89FAFABE-AD2F-4654-B80A-54B7D16ECEF3}" destId="{37707909-CE15-416E-B712-D7C5B977F8E0}" srcOrd="0" destOrd="0" presId="urn:microsoft.com/office/officeart/2005/8/layout/hierarchy1"/>
    <dgm:cxn modelId="{85885E6E-B19C-4E57-B101-BBB1748337F1}" type="presOf" srcId="{66013DC9-916C-45A4-BCFC-6DF2CE8BF92A}" destId="{6A50FFC0-338B-42C4-9726-E93DCD956CF7}" srcOrd="0" destOrd="0" presId="urn:microsoft.com/office/officeart/2005/8/layout/hierarchy1"/>
    <dgm:cxn modelId="{E5F64FCB-1ECE-453C-A738-F9B38EDE16E3}" type="presOf" srcId="{6337CF1B-59F9-4CFA-ACCE-800E2004515F}" destId="{29CED113-62FB-4B8A-BA17-D1D539C8A25D}" srcOrd="0" destOrd="0" presId="urn:microsoft.com/office/officeart/2005/8/layout/hierarchy1"/>
    <dgm:cxn modelId="{662A75C4-0C83-4323-AB58-D69CEF856180}" type="presOf" srcId="{50121BBA-9E9E-4599-B982-677349CCBEED}" destId="{1F35F7CC-5B61-41BE-A4E6-6FAE667F0297}" srcOrd="0" destOrd="0" presId="urn:microsoft.com/office/officeart/2005/8/layout/hierarchy1"/>
    <dgm:cxn modelId="{9E667556-7F2E-4400-BB53-C8996501DDAD}" type="presOf" srcId="{69D370F2-59B0-4DE0-8DB4-93C63DB005D0}" destId="{9E9E1F4B-570D-4E25-900C-0DB64E132B78}" srcOrd="0" destOrd="0" presId="urn:microsoft.com/office/officeart/2005/8/layout/hierarchy1"/>
    <dgm:cxn modelId="{0F27D3D2-06E5-4C2A-B3E6-21C03E3B2654}" type="presOf" srcId="{171D12B8-0796-4E2F-8012-A66C5DD3DAB2}" destId="{B10712AF-D8C3-4E70-876F-91C98BB1A96F}" srcOrd="0" destOrd="0" presId="urn:microsoft.com/office/officeart/2005/8/layout/hierarchy1"/>
    <dgm:cxn modelId="{6394E7C5-788A-45FB-8A23-8F8B6746B1C0}" type="presOf" srcId="{DB6B83E6-EBF6-4F8F-BA3A-BEEF964D4CF6}" destId="{CCDAFFBA-A8F1-45A0-AB85-F74168F85E7F}" srcOrd="0" destOrd="0" presId="urn:microsoft.com/office/officeart/2005/8/layout/hierarchy1"/>
    <dgm:cxn modelId="{24BC7BFF-C07E-420C-A98D-5E77472F3F7B}" type="presOf" srcId="{4F965E93-EE81-4A12-B80E-0CE2E6A06B19}" destId="{E48A03AA-1A54-400B-BD3F-DD004128C912}" srcOrd="0" destOrd="0" presId="urn:microsoft.com/office/officeart/2005/8/layout/hierarchy1"/>
    <dgm:cxn modelId="{D93BCE35-9ECD-4F35-8301-DA9095EA8B7F}" srcId="{E5683FDC-7AA2-4FC9-8B66-E382647F6CE4}" destId="{171D12B8-0796-4E2F-8012-A66C5DD3DAB2}" srcOrd="1" destOrd="0" parTransId="{50121BBA-9E9E-4599-B982-677349CCBEED}" sibTransId="{CFAD9D2A-202F-48A3-B791-00965CB23D0D}"/>
    <dgm:cxn modelId="{DE0B0828-1DAA-4462-93E4-B32A8DFCAC73}" srcId="{586E729F-7394-4465-89BE-777494A5806A}" destId="{15950779-A40A-4573-9AB9-7B279F37E0C8}" srcOrd="1" destOrd="0" parTransId="{66013DC9-916C-45A4-BCFC-6DF2CE8BF92A}" sibTransId="{D1253215-6B67-43F1-A417-A1409D15266F}"/>
    <dgm:cxn modelId="{77F86927-BF05-4901-9FBF-31A966AD01BE}" srcId="{75660E67-5EC7-4F61-B22A-2449955B4B2D}" destId="{586E729F-7394-4465-89BE-777494A5806A}" srcOrd="0" destOrd="0" parTransId="{2C733BF9-0163-491E-AD14-4A7793AAEE26}" sibTransId="{A28AA483-325A-4215-AD68-9DEB29817048}"/>
    <dgm:cxn modelId="{EABB51F6-9EDB-484B-A62C-6026F84533AF}" srcId="{3D10A865-1C78-4CAC-90BC-A53A242CA1BA}" destId="{0EB66460-99B8-4CC9-B743-64FA4C945DDF}" srcOrd="2" destOrd="0" parTransId="{DD289417-5C23-47B9-A5B5-4ABAAA894993}" sibTransId="{C1240BDE-9CEF-4462-83D7-12218C2028D2}"/>
    <dgm:cxn modelId="{7BF6C22D-55EC-4F9C-91FB-8052A6DE8F92}" srcId="{586E729F-7394-4465-89BE-777494A5806A}" destId="{93A45BBC-DF49-46A1-813F-5C3E813C6F91}" srcOrd="0" destOrd="0" parTransId="{1BF4778F-711C-4744-903C-59C73CB6CB3C}" sibTransId="{E1B7E2AA-CB0C-4511-9BB5-9085918E5FB0}"/>
    <dgm:cxn modelId="{1CCAF270-7D70-42CC-ACF5-E9F170DE8840}" type="presParOf" srcId="{F26EA100-0D40-4F6C-B3CE-F3C934050DB8}" destId="{F3C478E3-84A0-47FA-90AC-1B6A88F0396B}" srcOrd="0" destOrd="0" presId="urn:microsoft.com/office/officeart/2005/8/layout/hierarchy1"/>
    <dgm:cxn modelId="{59FD0460-EDEB-492B-9D3D-98C5B25E6DC9}" type="presParOf" srcId="{F3C478E3-84A0-47FA-90AC-1B6A88F0396B}" destId="{B005D993-9C45-4EE6-AC86-437F7FCD168E}" srcOrd="0" destOrd="0" presId="urn:microsoft.com/office/officeart/2005/8/layout/hierarchy1"/>
    <dgm:cxn modelId="{3B8A5EC7-E654-4B23-9745-829D7312E488}" type="presParOf" srcId="{B005D993-9C45-4EE6-AC86-437F7FCD168E}" destId="{E1C681B1-98FA-4901-806F-96A01143613C}" srcOrd="0" destOrd="0" presId="urn:microsoft.com/office/officeart/2005/8/layout/hierarchy1"/>
    <dgm:cxn modelId="{1E586306-21D7-4959-8120-26778F5CF41F}" type="presParOf" srcId="{B005D993-9C45-4EE6-AC86-437F7FCD168E}" destId="{06642F90-2F7A-44F9-9505-3D3B728ACB0F}" srcOrd="1" destOrd="0" presId="urn:microsoft.com/office/officeart/2005/8/layout/hierarchy1"/>
    <dgm:cxn modelId="{C2B36401-D237-4914-8217-0357084C7302}" type="presParOf" srcId="{F3C478E3-84A0-47FA-90AC-1B6A88F0396B}" destId="{0AAE3EE0-26D6-4593-8D9B-F922AC28EFF2}" srcOrd="1" destOrd="0" presId="urn:microsoft.com/office/officeart/2005/8/layout/hierarchy1"/>
    <dgm:cxn modelId="{7D1C5603-DE7D-43EC-8B74-E491045B0A09}" type="presParOf" srcId="{0AAE3EE0-26D6-4593-8D9B-F922AC28EFF2}" destId="{655FA645-8FB8-43BA-9DF1-3C5C27C5F491}" srcOrd="0" destOrd="0" presId="urn:microsoft.com/office/officeart/2005/8/layout/hierarchy1"/>
    <dgm:cxn modelId="{718FB1C7-49C8-4F34-AE28-E9B24CD27EC9}" type="presParOf" srcId="{0AAE3EE0-26D6-4593-8D9B-F922AC28EFF2}" destId="{2E0717C2-62C3-4F44-945F-25C398457052}" srcOrd="1" destOrd="0" presId="urn:microsoft.com/office/officeart/2005/8/layout/hierarchy1"/>
    <dgm:cxn modelId="{89EF120E-422C-4AA3-B157-1ABB59DFED2C}" type="presParOf" srcId="{2E0717C2-62C3-4F44-945F-25C398457052}" destId="{12F6BC13-9326-4213-818B-D0C0C1636D6B}" srcOrd="0" destOrd="0" presId="urn:microsoft.com/office/officeart/2005/8/layout/hierarchy1"/>
    <dgm:cxn modelId="{D580AF1F-31BA-4205-9E95-4614AB064123}" type="presParOf" srcId="{12F6BC13-9326-4213-818B-D0C0C1636D6B}" destId="{28164449-8CEF-40B0-9159-9FB327EF8A01}" srcOrd="0" destOrd="0" presId="urn:microsoft.com/office/officeart/2005/8/layout/hierarchy1"/>
    <dgm:cxn modelId="{85B320EB-6986-4957-9B5E-D1E9DD051C2C}" type="presParOf" srcId="{12F6BC13-9326-4213-818B-D0C0C1636D6B}" destId="{799E5AC4-5C9D-4CE8-8541-F89F277B5553}" srcOrd="1" destOrd="0" presId="urn:microsoft.com/office/officeart/2005/8/layout/hierarchy1"/>
    <dgm:cxn modelId="{535339D8-0843-44E1-A973-90A758F20757}" type="presParOf" srcId="{2E0717C2-62C3-4F44-945F-25C398457052}" destId="{22F72FF7-491C-4B9E-B15D-EAC33E6F4542}" srcOrd="1" destOrd="0" presId="urn:microsoft.com/office/officeart/2005/8/layout/hierarchy1"/>
    <dgm:cxn modelId="{411661D0-61F9-489B-B921-EC3E00E71FFC}" type="presParOf" srcId="{0AAE3EE0-26D6-4593-8D9B-F922AC28EFF2}" destId="{6A50FFC0-338B-42C4-9726-E93DCD956CF7}" srcOrd="2" destOrd="0" presId="urn:microsoft.com/office/officeart/2005/8/layout/hierarchy1"/>
    <dgm:cxn modelId="{A2C414FD-1CDD-4ED1-AFB3-89B80156202E}" type="presParOf" srcId="{0AAE3EE0-26D6-4593-8D9B-F922AC28EFF2}" destId="{7ED558F5-052B-4D42-B3DC-EBF3F9E3409B}" srcOrd="3" destOrd="0" presId="urn:microsoft.com/office/officeart/2005/8/layout/hierarchy1"/>
    <dgm:cxn modelId="{B2AB4CFB-1057-44EC-A9A2-1E8A54D6C035}" type="presParOf" srcId="{7ED558F5-052B-4D42-B3DC-EBF3F9E3409B}" destId="{C158E1A6-C09E-44CE-AC7A-063230383F5A}" srcOrd="0" destOrd="0" presId="urn:microsoft.com/office/officeart/2005/8/layout/hierarchy1"/>
    <dgm:cxn modelId="{51A49C02-6F63-4377-A082-4B250C75E282}" type="presParOf" srcId="{C158E1A6-C09E-44CE-AC7A-063230383F5A}" destId="{F0FC2D1C-56E6-47F8-8F75-E388B712EFD7}" srcOrd="0" destOrd="0" presId="urn:microsoft.com/office/officeart/2005/8/layout/hierarchy1"/>
    <dgm:cxn modelId="{3C824FD6-0EB9-4569-912B-0E9383F26B13}" type="presParOf" srcId="{C158E1A6-C09E-44CE-AC7A-063230383F5A}" destId="{7ABC0055-F018-46C0-AA81-2434969E0EBC}" srcOrd="1" destOrd="0" presId="urn:microsoft.com/office/officeart/2005/8/layout/hierarchy1"/>
    <dgm:cxn modelId="{D6A8DDFC-1F9B-433D-B190-C8E6FD26D98A}" type="presParOf" srcId="{7ED558F5-052B-4D42-B3DC-EBF3F9E3409B}" destId="{96DD5F38-A78F-4151-85E9-705ED76CB33E}" srcOrd="1" destOrd="0" presId="urn:microsoft.com/office/officeart/2005/8/layout/hierarchy1"/>
    <dgm:cxn modelId="{6B854317-1F0E-48D3-AE96-6C0F652CC39E}" type="presParOf" srcId="{0AAE3EE0-26D6-4593-8D9B-F922AC28EFF2}" destId="{E48A03AA-1A54-400B-BD3F-DD004128C912}" srcOrd="4" destOrd="0" presId="urn:microsoft.com/office/officeart/2005/8/layout/hierarchy1"/>
    <dgm:cxn modelId="{FF15E36E-98B8-463C-94D8-685BD632BD57}" type="presParOf" srcId="{0AAE3EE0-26D6-4593-8D9B-F922AC28EFF2}" destId="{1545796F-1380-48C9-A9EE-6A447B2DC6F0}" srcOrd="5" destOrd="0" presId="urn:microsoft.com/office/officeart/2005/8/layout/hierarchy1"/>
    <dgm:cxn modelId="{3DEB9459-9055-4E0E-B090-C1359188938F}" type="presParOf" srcId="{1545796F-1380-48C9-A9EE-6A447B2DC6F0}" destId="{7206C17C-F91A-4374-AABB-FAE50A9123D5}" srcOrd="0" destOrd="0" presId="urn:microsoft.com/office/officeart/2005/8/layout/hierarchy1"/>
    <dgm:cxn modelId="{358D914D-D3D2-4005-8BEC-7034A231C232}" type="presParOf" srcId="{7206C17C-F91A-4374-AABB-FAE50A9123D5}" destId="{09CD4453-DB16-4677-9AD8-6F030511B43E}" srcOrd="0" destOrd="0" presId="urn:microsoft.com/office/officeart/2005/8/layout/hierarchy1"/>
    <dgm:cxn modelId="{E7FD8942-DFB3-4E46-9EAA-DF4845C3EDCF}" type="presParOf" srcId="{7206C17C-F91A-4374-AABB-FAE50A9123D5}" destId="{CCDAFFBA-A8F1-45A0-AB85-F74168F85E7F}" srcOrd="1" destOrd="0" presId="urn:microsoft.com/office/officeart/2005/8/layout/hierarchy1"/>
    <dgm:cxn modelId="{419F3EC9-BBBB-4BCF-9C1B-D3964B405EB4}" type="presParOf" srcId="{1545796F-1380-48C9-A9EE-6A447B2DC6F0}" destId="{FDCE54D1-BD1C-45D4-8614-4ED169ED13A2}" srcOrd="1" destOrd="0" presId="urn:microsoft.com/office/officeart/2005/8/layout/hierarchy1"/>
    <dgm:cxn modelId="{307BF6AD-A003-410D-B721-21C89FC30F32}" type="presParOf" srcId="{FDCE54D1-BD1C-45D4-8614-4ED169ED13A2}" destId="{29CED113-62FB-4B8A-BA17-D1D539C8A25D}" srcOrd="0" destOrd="0" presId="urn:microsoft.com/office/officeart/2005/8/layout/hierarchy1"/>
    <dgm:cxn modelId="{98A78F40-8EF5-4277-8FE9-1D60F0A33200}" type="presParOf" srcId="{FDCE54D1-BD1C-45D4-8614-4ED169ED13A2}" destId="{D709D6FE-CF7A-4BF3-86E8-4D048ACA3C01}" srcOrd="1" destOrd="0" presId="urn:microsoft.com/office/officeart/2005/8/layout/hierarchy1"/>
    <dgm:cxn modelId="{6B3A32FB-1F1F-4BA5-969F-F6FEA6169554}" type="presParOf" srcId="{D709D6FE-CF7A-4BF3-86E8-4D048ACA3C01}" destId="{01D60CD2-71EF-4B50-80E6-04F55017A959}" srcOrd="0" destOrd="0" presId="urn:microsoft.com/office/officeart/2005/8/layout/hierarchy1"/>
    <dgm:cxn modelId="{E42A1B25-C325-4CA2-9828-16B338EE2531}" type="presParOf" srcId="{01D60CD2-71EF-4B50-80E6-04F55017A959}" destId="{318D2BC1-C182-4042-8970-9667EA387E84}" srcOrd="0" destOrd="0" presId="urn:microsoft.com/office/officeart/2005/8/layout/hierarchy1"/>
    <dgm:cxn modelId="{D6F145D2-5C3C-4AF3-A640-40060E42FFFD}" type="presParOf" srcId="{01D60CD2-71EF-4B50-80E6-04F55017A959}" destId="{AB7CCEB7-2699-4783-BE60-D7DC14E0BBC3}" srcOrd="1" destOrd="0" presId="urn:microsoft.com/office/officeart/2005/8/layout/hierarchy1"/>
    <dgm:cxn modelId="{D4B74D4C-CFB7-441F-8E03-447ECA16C4C0}" type="presParOf" srcId="{D709D6FE-CF7A-4BF3-86E8-4D048ACA3C01}" destId="{1F5577AB-E553-4C16-B3FC-D8E2F9E93A67}" srcOrd="1" destOrd="0" presId="urn:microsoft.com/office/officeart/2005/8/layout/hierarchy1"/>
    <dgm:cxn modelId="{8F45C28E-91E1-4DBC-841A-B26DD18C9631}" type="presParOf" srcId="{1F5577AB-E553-4C16-B3FC-D8E2F9E93A67}" destId="{C8E129CE-6C7A-4427-B93E-8BD09F88BE7B}" srcOrd="0" destOrd="0" presId="urn:microsoft.com/office/officeart/2005/8/layout/hierarchy1"/>
    <dgm:cxn modelId="{D6A97F66-8C6B-4BF5-8C78-CBBC6AEB7B41}" type="presParOf" srcId="{1F5577AB-E553-4C16-B3FC-D8E2F9E93A67}" destId="{5E9EABFC-D298-4E99-9F22-BA2C9268EF22}" srcOrd="1" destOrd="0" presId="urn:microsoft.com/office/officeart/2005/8/layout/hierarchy1"/>
    <dgm:cxn modelId="{DEE422AD-7E88-4CA3-8111-D4DA24AC6AC8}" type="presParOf" srcId="{5E9EABFC-D298-4E99-9F22-BA2C9268EF22}" destId="{43E8198B-8AB0-44D2-A824-CA7E39303AD7}" srcOrd="0" destOrd="0" presId="urn:microsoft.com/office/officeart/2005/8/layout/hierarchy1"/>
    <dgm:cxn modelId="{7542EFFC-B5A4-402F-BACA-B098843111A4}" type="presParOf" srcId="{43E8198B-8AB0-44D2-A824-CA7E39303AD7}" destId="{EDBDC7D4-C976-4C50-B4D7-1E3DA57A9AB5}" srcOrd="0" destOrd="0" presId="urn:microsoft.com/office/officeart/2005/8/layout/hierarchy1"/>
    <dgm:cxn modelId="{6108C4D0-AF53-4ABD-8DC1-007A7072FBF8}" type="presParOf" srcId="{43E8198B-8AB0-44D2-A824-CA7E39303AD7}" destId="{8580D10D-F231-4E4C-91BC-783E666BAB82}" srcOrd="1" destOrd="0" presId="urn:microsoft.com/office/officeart/2005/8/layout/hierarchy1"/>
    <dgm:cxn modelId="{A889181A-CDE2-449F-AE2D-4967C4B52DB2}" type="presParOf" srcId="{5E9EABFC-D298-4E99-9F22-BA2C9268EF22}" destId="{5621CFA6-8BDD-418A-9D54-8F08984D17D5}" srcOrd="1" destOrd="0" presId="urn:microsoft.com/office/officeart/2005/8/layout/hierarchy1"/>
    <dgm:cxn modelId="{C4CA8905-1DE2-40AC-BC54-65239B35A574}" type="presParOf" srcId="{1F5577AB-E553-4C16-B3FC-D8E2F9E93A67}" destId="{9E9E1F4B-570D-4E25-900C-0DB64E132B78}" srcOrd="2" destOrd="0" presId="urn:microsoft.com/office/officeart/2005/8/layout/hierarchy1"/>
    <dgm:cxn modelId="{A314AF07-7156-42A5-A0FA-79BDCDB203F8}" type="presParOf" srcId="{1F5577AB-E553-4C16-B3FC-D8E2F9E93A67}" destId="{8FD84701-F820-46FC-BEA1-4DDE254403FA}" srcOrd="3" destOrd="0" presId="urn:microsoft.com/office/officeart/2005/8/layout/hierarchy1"/>
    <dgm:cxn modelId="{C1C65320-EFA6-4E23-A7A3-09B8F315C350}" type="presParOf" srcId="{8FD84701-F820-46FC-BEA1-4DDE254403FA}" destId="{F0755A7B-1D0B-4CF6-9447-45DDC45F4F74}" srcOrd="0" destOrd="0" presId="urn:microsoft.com/office/officeart/2005/8/layout/hierarchy1"/>
    <dgm:cxn modelId="{5FF1A110-C404-4DC8-94AC-7912B544703B}" type="presParOf" srcId="{F0755A7B-1D0B-4CF6-9447-45DDC45F4F74}" destId="{CA92C960-A8B8-4385-BDB6-4D5A28B2B102}" srcOrd="0" destOrd="0" presId="urn:microsoft.com/office/officeart/2005/8/layout/hierarchy1"/>
    <dgm:cxn modelId="{3877EE48-D503-4C60-A8D1-2A0A482E3533}" type="presParOf" srcId="{F0755A7B-1D0B-4CF6-9447-45DDC45F4F74}" destId="{07E3B958-8D40-4CEA-BF55-359937D06C21}" srcOrd="1" destOrd="0" presId="urn:microsoft.com/office/officeart/2005/8/layout/hierarchy1"/>
    <dgm:cxn modelId="{92352167-C2B8-45B6-95BE-AB2633BF9516}" type="presParOf" srcId="{8FD84701-F820-46FC-BEA1-4DDE254403FA}" destId="{4B3B7A71-D75E-41CE-9636-873C0F38DE6D}" srcOrd="1" destOrd="0" presId="urn:microsoft.com/office/officeart/2005/8/layout/hierarchy1"/>
    <dgm:cxn modelId="{BD061778-90CB-4CC1-995E-649F1F0B9979}" type="presParOf" srcId="{FDCE54D1-BD1C-45D4-8614-4ED169ED13A2}" destId="{8E476F69-F0E4-4760-AB4B-099870CBD16A}" srcOrd="2" destOrd="0" presId="urn:microsoft.com/office/officeart/2005/8/layout/hierarchy1"/>
    <dgm:cxn modelId="{DF2E4026-213F-498E-8FB4-8BB10FBD6164}" type="presParOf" srcId="{FDCE54D1-BD1C-45D4-8614-4ED169ED13A2}" destId="{6BA986CA-33EB-4CDA-AFA1-6780025E0E0F}" srcOrd="3" destOrd="0" presId="urn:microsoft.com/office/officeart/2005/8/layout/hierarchy1"/>
    <dgm:cxn modelId="{AE47124F-7733-42A3-A62C-F032963A846B}" type="presParOf" srcId="{6BA986CA-33EB-4CDA-AFA1-6780025E0E0F}" destId="{216B0AC9-0AB0-4E52-9982-64C7F32B8BB7}" srcOrd="0" destOrd="0" presId="urn:microsoft.com/office/officeart/2005/8/layout/hierarchy1"/>
    <dgm:cxn modelId="{6F9AEFB5-E52B-4CF7-AEB0-3104BD61F172}" type="presParOf" srcId="{216B0AC9-0AB0-4E52-9982-64C7F32B8BB7}" destId="{981A854A-2A64-4258-8092-318895FC6C79}" srcOrd="0" destOrd="0" presId="urn:microsoft.com/office/officeart/2005/8/layout/hierarchy1"/>
    <dgm:cxn modelId="{94F1EC06-6977-4262-88FB-79350F272C37}" type="presParOf" srcId="{216B0AC9-0AB0-4E52-9982-64C7F32B8BB7}" destId="{0A640D64-DF57-4CD4-A63A-E40FA4BA58A6}" srcOrd="1" destOrd="0" presId="urn:microsoft.com/office/officeart/2005/8/layout/hierarchy1"/>
    <dgm:cxn modelId="{C2E560BE-02B0-42AF-821D-7C2F3BA676AF}" type="presParOf" srcId="{6BA986CA-33EB-4CDA-AFA1-6780025E0E0F}" destId="{27E32E14-97CC-4F49-B6EE-76C24AB6E58D}" srcOrd="1" destOrd="0" presId="urn:microsoft.com/office/officeart/2005/8/layout/hierarchy1"/>
    <dgm:cxn modelId="{313DE1C5-8BB8-4AFF-9ABF-DF79D5418ECD}" type="presParOf" srcId="{27E32E14-97CC-4F49-B6EE-76C24AB6E58D}" destId="{C676C5ED-B7EB-45B8-9187-19E46E9CD77F}" srcOrd="0" destOrd="0" presId="urn:microsoft.com/office/officeart/2005/8/layout/hierarchy1"/>
    <dgm:cxn modelId="{0DEB754D-E69D-4B7E-8FAF-E546C707EDD5}" type="presParOf" srcId="{27E32E14-97CC-4F49-B6EE-76C24AB6E58D}" destId="{44F70B9E-AF28-4004-9821-FAFAB75D9DCB}" srcOrd="1" destOrd="0" presId="urn:microsoft.com/office/officeart/2005/8/layout/hierarchy1"/>
    <dgm:cxn modelId="{D4E42816-0F12-43DC-83F5-ECCB7500F35F}" type="presParOf" srcId="{44F70B9E-AF28-4004-9821-FAFAB75D9DCB}" destId="{E64CBC71-6D8C-473B-8480-635B97B2125F}" srcOrd="0" destOrd="0" presId="urn:microsoft.com/office/officeart/2005/8/layout/hierarchy1"/>
    <dgm:cxn modelId="{A2E2AC7A-F678-4EBB-A939-C1DC5584B047}" type="presParOf" srcId="{E64CBC71-6D8C-473B-8480-635B97B2125F}" destId="{EE616C4E-D568-4CED-A37C-C54F93576EBA}" srcOrd="0" destOrd="0" presId="urn:microsoft.com/office/officeart/2005/8/layout/hierarchy1"/>
    <dgm:cxn modelId="{E2C7F6A7-6E4A-4A1A-80C8-E6E0F9BD59FD}" type="presParOf" srcId="{E64CBC71-6D8C-473B-8480-635B97B2125F}" destId="{98ECF36C-D075-4057-B2DE-0ACA04642E79}" srcOrd="1" destOrd="0" presId="urn:microsoft.com/office/officeart/2005/8/layout/hierarchy1"/>
    <dgm:cxn modelId="{FF9052F9-A44E-4241-A7D2-1A668F8AC975}" type="presParOf" srcId="{44F70B9E-AF28-4004-9821-FAFAB75D9DCB}" destId="{C984C1B9-6ECB-4471-9635-B212A4D10EB7}" srcOrd="1" destOrd="0" presId="urn:microsoft.com/office/officeart/2005/8/layout/hierarchy1"/>
    <dgm:cxn modelId="{2DBA04A3-022F-46DF-A207-CEFC8B3A4BBB}" type="presParOf" srcId="{27E32E14-97CC-4F49-B6EE-76C24AB6E58D}" destId="{1F35F7CC-5B61-41BE-A4E6-6FAE667F0297}" srcOrd="2" destOrd="0" presId="urn:microsoft.com/office/officeart/2005/8/layout/hierarchy1"/>
    <dgm:cxn modelId="{D5B88C99-72CA-4E6C-877E-9A1CF5F1E444}" type="presParOf" srcId="{27E32E14-97CC-4F49-B6EE-76C24AB6E58D}" destId="{9F773FDA-D658-4C5A-980C-436931389569}" srcOrd="3" destOrd="0" presId="urn:microsoft.com/office/officeart/2005/8/layout/hierarchy1"/>
    <dgm:cxn modelId="{880453BE-3493-4040-B996-417B3D2A4B89}" type="presParOf" srcId="{9F773FDA-D658-4C5A-980C-436931389569}" destId="{81B488A5-FDA6-4EC4-A541-5A823485A28E}" srcOrd="0" destOrd="0" presId="urn:microsoft.com/office/officeart/2005/8/layout/hierarchy1"/>
    <dgm:cxn modelId="{61139443-A1F6-4834-B7FC-146544619910}" type="presParOf" srcId="{81B488A5-FDA6-4EC4-A541-5A823485A28E}" destId="{DF035C0B-1356-4C3E-A024-724227A6C501}" srcOrd="0" destOrd="0" presId="urn:microsoft.com/office/officeart/2005/8/layout/hierarchy1"/>
    <dgm:cxn modelId="{4CE156DE-51FF-4D58-ACBC-3ED2547246BB}" type="presParOf" srcId="{81B488A5-FDA6-4EC4-A541-5A823485A28E}" destId="{B10712AF-D8C3-4E70-876F-91C98BB1A96F}" srcOrd="1" destOrd="0" presId="urn:microsoft.com/office/officeart/2005/8/layout/hierarchy1"/>
    <dgm:cxn modelId="{75A03887-6757-4617-A108-49100D310176}" type="presParOf" srcId="{9F773FDA-D658-4C5A-980C-436931389569}" destId="{1A29466E-F272-424D-BC91-C8D4EAD0F156}" srcOrd="1" destOrd="0" presId="urn:microsoft.com/office/officeart/2005/8/layout/hierarchy1"/>
    <dgm:cxn modelId="{13567D2A-07EE-4B0B-A27A-07674B0EA01F}" type="presParOf" srcId="{27E32E14-97CC-4F49-B6EE-76C24AB6E58D}" destId="{B3D8E558-9F2E-474E-9F51-A4F4CB39584F}" srcOrd="4" destOrd="0" presId="urn:microsoft.com/office/officeart/2005/8/layout/hierarchy1"/>
    <dgm:cxn modelId="{C1D69B4A-8D19-4838-AC29-A3C8E13664A2}" type="presParOf" srcId="{27E32E14-97CC-4F49-B6EE-76C24AB6E58D}" destId="{A14CBA9A-268B-43E2-B455-93E8DB1073FD}" srcOrd="5" destOrd="0" presId="urn:microsoft.com/office/officeart/2005/8/layout/hierarchy1"/>
    <dgm:cxn modelId="{53F67AD6-4FD2-4D5B-9D4F-FA72D2381491}" type="presParOf" srcId="{A14CBA9A-268B-43E2-B455-93E8DB1073FD}" destId="{19B3D5BF-6DA8-4B2F-B063-CFC1214EFE30}" srcOrd="0" destOrd="0" presId="urn:microsoft.com/office/officeart/2005/8/layout/hierarchy1"/>
    <dgm:cxn modelId="{5EF60D50-0DB7-4A7B-AF16-787045EA6BB3}" type="presParOf" srcId="{19B3D5BF-6DA8-4B2F-B063-CFC1214EFE30}" destId="{83A0D366-90EE-4D1D-95E4-C3BBF2595A3E}" srcOrd="0" destOrd="0" presId="urn:microsoft.com/office/officeart/2005/8/layout/hierarchy1"/>
    <dgm:cxn modelId="{54186407-E3AD-4661-9F2C-A7D9A9AEFB68}" type="presParOf" srcId="{19B3D5BF-6DA8-4B2F-B063-CFC1214EFE30}" destId="{37707909-CE15-416E-B712-D7C5B977F8E0}" srcOrd="1" destOrd="0" presId="urn:microsoft.com/office/officeart/2005/8/layout/hierarchy1"/>
    <dgm:cxn modelId="{0F6443AD-6378-4E3E-AF46-CDF589A9A0D3}" type="presParOf" srcId="{A14CBA9A-268B-43E2-B455-93E8DB1073FD}" destId="{A09F8FEE-8DAE-4FE6-A6A6-468D5C979C39}" srcOrd="1" destOrd="0" presId="urn:microsoft.com/office/officeart/2005/8/layout/hierarchy1"/>
    <dgm:cxn modelId="{A8A990A7-254C-47BA-BD6B-D21824014F6E}" type="presParOf" srcId="{FDCE54D1-BD1C-45D4-8614-4ED169ED13A2}" destId="{47D35AFC-39FB-4D56-A047-107B69F0982B}" srcOrd="4" destOrd="0" presId="urn:microsoft.com/office/officeart/2005/8/layout/hierarchy1"/>
    <dgm:cxn modelId="{870DAA92-9BE0-41EB-AB29-3D2404948B5E}" type="presParOf" srcId="{FDCE54D1-BD1C-45D4-8614-4ED169ED13A2}" destId="{29EB62D9-22FC-4958-93EF-73994B9EF7C0}" srcOrd="5" destOrd="0" presId="urn:microsoft.com/office/officeart/2005/8/layout/hierarchy1"/>
    <dgm:cxn modelId="{3C8F31DB-BC54-4B12-A159-FC382A3EE713}" type="presParOf" srcId="{29EB62D9-22FC-4958-93EF-73994B9EF7C0}" destId="{EC654C8C-C744-42A8-889E-3F4ABBBD5712}" srcOrd="0" destOrd="0" presId="urn:microsoft.com/office/officeart/2005/8/layout/hierarchy1"/>
    <dgm:cxn modelId="{A14767E4-27BE-4701-9B9E-066735B9944C}" type="presParOf" srcId="{EC654C8C-C744-42A8-889E-3F4ABBBD5712}" destId="{B3816E8D-2453-4BE1-9E2A-030C11CAFB24}" srcOrd="0" destOrd="0" presId="urn:microsoft.com/office/officeart/2005/8/layout/hierarchy1"/>
    <dgm:cxn modelId="{775AE50C-587E-4018-A8A2-4567F21B4FF1}" type="presParOf" srcId="{EC654C8C-C744-42A8-889E-3F4ABBBD5712}" destId="{7BFD33E4-CBB8-4143-92BF-ADD8D7BC88AC}" srcOrd="1" destOrd="0" presId="urn:microsoft.com/office/officeart/2005/8/layout/hierarchy1"/>
    <dgm:cxn modelId="{869F988A-86A2-4161-BB8A-55D5CEA99C0E}" type="presParOf" srcId="{29EB62D9-22FC-4958-93EF-73994B9EF7C0}" destId="{61048A84-5404-4CFD-9CDC-90A111E15FBC}" srcOrd="1" destOrd="0" presId="urn:microsoft.com/office/officeart/2005/8/layout/hierarchy1"/>
    <dgm:cxn modelId="{44B6DA2E-AEBB-4015-9B87-B2628108FF42}" type="presParOf" srcId="{61048A84-5404-4CFD-9CDC-90A111E15FBC}" destId="{1147B905-C0B8-462C-9AAE-F9AF7D3B2799}" srcOrd="0" destOrd="0" presId="urn:microsoft.com/office/officeart/2005/8/layout/hierarchy1"/>
    <dgm:cxn modelId="{993990C3-6A04-4522-82A4-E712DC43728A}" type="presParOf" srcId="{61048A84-5404-4CFD-9CDC-90A111E15FBC}" destId="{161BCF84-2ACF-428C-9D87-04BE2956EB24}" srcOrd="1" destOrd="0" presId="urn:microsoft.com/office/officeart/2005/8/layout/hierarchy1"/>
    <dgm:cxn modelId="{46AFBF6D-8001-4A68-8DDD-07D04AA454AB}" type="presParOf" srcId="{161BCF84-2ACF-428C-9D87-04BE2956EB24}" destId="{CA74A67A-D0D1-4CB8-86BB-F1C28FC216C1}" srcOrd="0" destOrd="0" presId="urn:microsoft.com/office/officeart/2005/8/layout/hierarchy1"/>
    <dgm:cxn modelId="{6EDA6596-9869-44F8-9518-F3A69E59C30D}" type="presParOf" srcId="{CA74A67A-D0D1-4CB8-86BB-F1C28FC216C1}" destId="{50B9963D-242A-4A2D-BAB6-2C0BA2E2B7E0}" srcOrd="0" destOrd="0" presId="urn:microsoft.com/office/officeart/2005/8/layout/hierarchy1"/>
    <dgm:cxn modelId="{03A02BFD-ACFA-4C8E-AE7F-A990D97200CE}" type="presParOf" srcId="{CA74A67A-D0D1-4CB8-86BB-F1C28FC216C1}" destId="{CFDC4816-1CBA-4F05-92E1-E1A54E66377A}" srcOrd="1" destOrd="0" presId="urn:microsoft.com/office/officeart/2005/8/layout/hierarchy1"/>
    <dgm:cxn modelId="{46D62ACD-0DB0-4703-BA2F-CA38877FE962}" type="presParOf" srcId="{161BCF84-2ACF-428C-9D87-04BE2956EB24}" destId="{805695BC-C212-451C-975B-199E711B4997}" srcOrd="1" destOrd="0" presId="urn:microsoft.com/office/officeart/2005/8/layout/hierarchy1"/>
    <dgm:cxn modelId="{A8D46DAF-EEC0-43FE-BDBA-EC54D0DD5237}" type="presParOf" srcId="{61048A84-5404-4CFD-9CDC-90A111E15FBC}" destId="{D92437F9-51CE-4DC4-8BD4-DDBA36671E2E}" srcOrd="2" destOrd="0" presId="urn:microsoft.com/office/officeart/2005/8/layout/hierarchy1"/>
    <dgm:cxn modelId="{8A9FDB30-F4AE-4E30-A841-29BB22B00578}" type="presParOf" srcId="{61048A84-5404-4CFD-9CDC-90A111E15FBC}" destId="{2CB6A6B6-B846-4BDE-B3AC-62303B3CAD9D}" srcOrd="3" destOrd="0" presId="urn:microsoft.com/office/officeart/2005/8/layout/hierarchy1"/>
    <dgm:cxn modelId="{7EC05DCA-DBB6-45DB-893C-2D8D0F1E92B3}" type="presParOf" srcId="{2CB6A6B6-B846-4BDE-B3AC-62303B3CAD9D}" destId="{94031CCB-8336-4825-B0FF-A0903A81F2D7}" srcOrd="0" destOrd="0" presId="urn:microsoft.com/office/officeart/2005/8/layout/hierarchy1"/>
    <dgm:cxn modelId="{BD162438-C408-4ACD-A466-FC368F3DAFE8}" type="presParOf" srcId="{94031CCB-8336-4825-B0FF-A0903A81F2D7}" destId="{7CB4081C-983B-4D6A-9649-40A9317EEFB3}" srcOrd="0" destOrd="0" presId="urn:microsoft.com/office/officeart/2005/8/layout/hierarchy1"/>
    <dgm:cxn modelId="{0C954897-B088-46CE-86AA-A0EE6C62DC79}" type="presParOf" srcId="{94031CCB-8336-4825-B0FF-A0903A81F2D7}" destId="{9E20161E-C680-4804-93C3-4EB201039D82}" srcOrd="1" destOrd="0" presId="urn:microsoft.com/office/officeart/2005/8/layout/hierarchy1"/>
    <dgm:cxn modelId="{330514AC-A476-4217-BD2D-34530F016124}" type="presParOf" srcId="{2CB6A6B6-B846-4BDE-B3AC-62303B3CAD9D}" destId="{59DF2418-DC2D-4A9B-904D-EF27CC7535B8}" srcOrd="1" destOrd="0" presId="urn:microsoft.com/office/officeart/2005/8/layout/hierarchy1"/>
    <dgm:cxn modelId="{A3699AAF-3C64-4D7F-AFBE-7FC9F1D51688}" type="presParOf" srcId="{61048A84-5404-4CFD-9CDC-90A111E15FBC}" destId="{10970E4A-5A5C-4B8D-9E36-A664E4228027}" srcOrd="4" destOrd="0" presId="urn:microsoft.com/office/officeart/2005/8/layout/hierarchy1"/>
    <dgm:cxn modelId="{6B04FC80-C035-4DA7-A03C-D591F75EAE63}" type="presParOf" srcId="{61048A84-5404-4CFD-9CDC-90A111E15FBC}" destId="{065DC20F-2835-4BE5-A872-4502108BF011}" srcOrd="5" destOrd="0" presId="urn:microsoft.com/office/officeart/2005/8/layout/hierarchy1"/>
    <dgm:cxn modelId="{8DF75F29-63B2-49E9-ABD9-A327580A5107}" type="presParOf" srcId="{065DC20F-2835-4BE5-A872-4502108BF011}" destId="{16F29A5D-CD41-49BF-B803-41A9AB12556F}" srcOrd="0" destOrd="0" presId="urn:microsoft.com/office/officeart/2005/8/layout/hierarchy1"/>
    <dgm:cxn modelId="{51A933FD-F337-43CB-8EF6-D1FF5899EDE8}" type="presParOf" srcId="{16F29A5D-CD41-49BF-B803-41A9AB12556F}" destId="{ABED0F8F-CC24-42CA-8328-3DAC397CC556}" srcOrd="0" destOrd="0" presId="urn:microsoft.com/office/officeart/2005/8/layout/hierarchy1"/>
    <dgm:cxn modelId="{0FEF6A04-463F-47B3-9271-6963A094121B}" type="presParOf" srcId="{16F29A5D-CD41-49BF-B803-41A9AB12556F}" destId="{35272F09-A457-4479-B24E-3D8EEF954B2C}" srcOrd="1" destOrd="0" presId="urn:microsoft.com/office/officeart/2005/8/layout/hierarchy1"/>
    <dgm:cxn modelId="{345A0221-9A67-46DC-B992-04186CF12349}" type="presParOf" srcId="{065DC20F-2835-4BE5-A872-4502108BF011}" destId="{E4F92098-F541-42B9-A0CE-32DC600D13C5}" srcOrd="1" destOrd="0" presId="urn:microsoft.com/office/officeart/2005/8/layout/hierarchy1"/>
    <dgm:cxn modelId="{5236E847-5819-460B-8711-8A33A581D8A4}" type="presParOf" srcId="{FDCE54D1-BD1C-45D4-8614-4ED169ED13A2}" destId="{3564A48D-12CC-4A74-8FA1-15F55210B881}" srcOrd="6" destOrd="0" presId="urn:microsoft.com/office/officeart/2005/8/layout/hierarchy1"/>
    <dgm:cxn modelId="{4F53C877-22E0-46F4-B6CA-C254CE184E92}" type="presParOf" srcId="{FDCE54D1-BD1C-45D4-8614-4ED169ED13A2}" destId="{0913A322-012E-4056-A025-F5E4EB0929CE}" srcOrd="7" destOrd="0" presId="urn:microsoft.com/office/officeart/2005/8/layout/hierarchy1"/>
    <dgm:cxn modelId="{AAC4E2DD-C6A3-4C67-B1B9-069D9C607192}" type="presParOf" srcId="{0913A322-012E-4056-A025-F5E4EB0929CE}" destId="{26DF6D6A-2C4D-4D21-8118-2CF019BF2EB4}" srcOrd="0" destOrd="0" presId="urn:microsoft.com/office/officeart/2005/8/layout/hierarchy1"/>
    <dgm:cxn modelId="{B543628D-10B2-44C1-85A9-F10A724E49D9}" type="presParOf" srcId="{26DF6D6A-2C4D-4D21-8118-2CF019BF2EB4}" destId="{43FD1797-A477-4122-91E1-4A3637E0D489}" srcOrd="0" destOrd="0" presId="urn:microsoft.com/office/officeart/2005/8/layout/hierarchy1"/>
    <dgm:cxn modelId="{37A6FEB0-803B-403F-AA85-2C9892C97F3E}" type="presParOf" srcId="{26DF6D6A-2C4D-4D21-8118-2CF019BF2EB4}" destId="{691CFCE3-011B-4D9E-9CD4-8B9D1D8CD894}" srcOrd="1" destOrd="0" presId="urn:microsoft.com/office/officeart/2005/8/layout/hierarchy1"/>
    <dgm:cxn modelId="{D82AECC5-6997-48AA-9D14-E1E5FCDE2A9E}" type="presParOf" srcId="{0913A322-012E-4056-A025-F5E4EB0929CE}" destId="{D7BEF4A8-A45D-4225-877A-5CA67441F9FB}" srcOrd="1" destOrd="0" presId="urn:microsoft.com/office/officeart/2005/8/layout/hierarchy1"/>
    <dgm:cxn modelId="{9FA74F7F-7F9B-43B1-8229-C509D0DD1B33}" type="presParOf" srcId="{D7BEF4A8-A45D-4225-877A-5CA67441F9FB}" destId="{4A84CFB9-B2CD-4F4A-8EF8-A028478411DE}" srcOrd="0" destOrd="0" presId="urn:microsoft.com/office/officeart/2005/8/layout/hierarchy1"/>
    <dgm:cxn modelId="{9D3A8F06-AC0D-4F49-948D-BD2D52D75544}" type="presParOf" srcId="{D7BEF4A8-A45D-4225-877A-5CA67441F9FB}" destId="{1EB44147-E8D6-4D6C-B643-1EE9A3AEAC7D}" srcOrd="1" destOrd="0" presId="urn:microsoft.com/office/officeart/2005/8/layout/hierarchy1"/>
    <dgm:cxn modelId="{DB11DCB4-017E-42F5-A308-8B72BCC3A58E}" type="presParOf" srcId="{1EB44147-E8D6-4D6C-B643-1EE9A3AEAC7D}" destId="{ED048242-D78B-4505-A7AF-E0424A8DD2E3}" srcOrd="0" destOrd="0" presId="urn:microsoft.com/office/officeart/2005/8/layout/hierarchy1"/>
    <dgm:cxn modelId="{F7E54963-0AD1-4B1D-A8DB-78D693A5FAFB}" type="presParOf" srcId="{ED048242-D78B-4505-A7AF-E0424A8DD2E3}" destId="{94151E64-2C36-4C2F-82F6-3869C8644C71}" srcOrd="0" destOrd="0" presId="urn:microsoft.com/office/officeart/2005/8/layout/hierarchy1"/>
    <dgm:cxn modelId="{39A4CF5D-554E-4220-A92A-54804DAABD21}" type="presParOf" srcId="{ED048242-D78B-4505-A7AF-E0424A8DD2E3}" destId="{35B42984-9D88-4990-8B78-6B6A3971E978}" srcOrd="1" destOrd="0" presId="urn:microsoft.com/office/officeart/2005/8/layout/hierarchy1"/>
    <dgm:cxn modelId="{870F6BF1-3D53-4B99-868F-0829F79121D3}" type="presParOf" srcId="{1EB44147-E8D6-4D6C-B643-1EE9A3AEAC7D}" destId="{245BDCF9-8791-4709-957D-711DEB23AE21}" srcOrd="1" destOrd="0" presId="urn:microsoft.com/office/officeart/2005/8/layout/hierarchy1"/>
    <dgm:cxn modelId="{E1C84CA1-5A25-4F31-B2A0-1B7166E8668A}" type="presParOf" srcId="{D7BEF4A8-A45D-4225-877A-5CA67441F9FB}" destId="{6C9179C2-21E6-44DE-8E1C-8BDB290A45C4}" srcOrd="2" destOrd="0" presId="urn:microsoft.com/office/officeart/2005/8/layout/hierarchy1"/>
    <dgm:cxn modelId="{C81EE6E4-60B9-4946-B070-5C7630023262}" type="presParOf" srcId="{D7BEF4A8-A45D-4225-877A-5CA67441F9FB}" destId="{3F9DA059-63FB-4932-A26F-197B303E52CE}" srcOrd="3" destOrd="0" presId="urn:microsoft.com/office/officeart/2005/8/layout/hierarchy1"/>
    <dgm:cxn modelId="{DC434424-F20F-41CD-AA5F-EC7078B1833E}" type="presParOf" srcId="{3F9DA059-63FB-4932-A26F-197B303E52CE}" destId="{3FBE0ACF-C589-43FB-AC4B-B316C0D7C32F}" srcOrd="0" destOrd="0" presId="urn:microsoft.com/office/officeart/2005/8/layout/hierarchy1"/>
    <dgm:cxn modelId="{77747ED7-1FD7-4F37-8DDC-2E5C4F653DF2}" type="presParOf" srcId="{3FBE0ACF-C589-43FB-AC4B-B316C0D7C32F}" destId="{FD970364-A3B2-41AD-B421-90C76115F1FC}" srcOrd="0" destOrd="0" presId="urn:microsoft.com/office/officeart/2005/8/layout/hierarchy1"/>
    <dgm:cxn modelId="{E39E3564-3A8F-4613-803B-38161852AD5F}" type="presParOf" srcId="{3FBE0ACF-C589-43FB-AC4B-B316C0D7C32F}" destId="{C78EB93D-5B86-44E3-9846-0F8E727DC88D}" srcOrd="1" destOrd="0" presId="urn:microsoft.com/office/officeart/2005/8/layout/hierarchy1"/>
    <dgm:cxn modelId="{F3015F3C-E7BE-4ED1-921B-1496F25E0FC9}" type="presParOf" srcId="{3F9DA059-63FB-4932-A26F-197B303E52CE}" destId="{6A1BADE5-3AA3-4D24-B54B-F319EE77DA26}" srcOrd="1" destOrd="0" presId="urn:microsoft.com/office/officeart/2005/8/layout/hierarchy1"/>
    <dgm:cxn modelId="{53306590-BB7C-4231-AB57-191579399EAD}" type="presParOf" srcId="{FDCE54D1-BD1C-45D4-8614-4ED169ED13A2}" destId="{6C583F0D-DBA4-449F-83C9-699728171467}" srcOrd="8" destOrd="0" presId="urn:microsoft.com/office/officeart/2005/8/layout/hierarchy1"/>
    <dgm:cxn modelId="{E83DF166-D63D-40B9-946C-26A311C1163C}" type="presParOf" srcId="{FDCE54D1-BD1C-45D4-8614-4ED169ED13A2}" destId="{2943CCF7-9274-4DDD-8C3B-28E21ED21876}" srcOrd="9" destOrd="0" presId="urn:microsoft.com/office/officeart/2005/8/layout/hierarchy1"/>
    <dgm:cxn modelId="{07EBE2E7-8C2E-4FF8-93ED-65F1EBF07FC7}" type="presParOf" srcId="{2943CCF7-9274-4DDD-8C3B-28E21ED21876}" destId="{A1EBD2D5-B6ED-4E76-9BCC-44ACF2F90302}" srcOrd="0" destOrd="0" presId="urn:microsoft.com/office/officeart/2005/8/layout/hierarchy1"/>
    <dgm:cxn modelId="{329F100A-3BFB-4123-AD53-4FE1A34B238D}" type="presParOf" srcId="{A1EBD2D5-B6ED-4E76-9BCC-44ACF2F90302}" destId="{D671DC94-04FD-4663-A357-022AC0561FFD}" srcOrd="0" destOrd="0" presId="urn:microsoft.com/office/officeart/2005/8/layout/hierarchy1"/>
    <dgm:cxn modelId="{FD343ED4-0991-49E9-BD87-478A52634C5B}" type="presParOf" srcId="{A1EBD2D5-B6ED-4E76-9BCC-44ACF2F90302}" destId="{354C8EC7-5FBE-4E9E-96FD-0B5258910CED}" srcOrd="1" destOrd="0" presId="urn:microsoft.com/office/officeart/2005/8/layout/hierarchy1"/>
    <dgm:cxn modelId="{E8684D37-3EF6-4698-B0C5-FB475550D9CC}" type="presParOf" srcId="{2943CCF7-9274-4DDD-8C3B-28E21ED21876}" destId="{E8E325A0-61FC-45C4-830A-5FB98250208D}" srcOrd="1" destOrd="0" presId="urn:microsoft.com/office/officeart/2005/8/layout/hierarchy1"/>
    <dgm:cxn modelId="{19C42913-7EE3-4D58-A9DA-FAD5DFC6042A}" type="presParOf" srcId="{E8E325A0-61FC-45C4-830A-5FB98250208D}" destId="{37860F5C-903C-4AEC-8974-9C35E6B57AE5}" srcOrd="0" destOrd="0" presId="urn:microsoft.com/office/officeart/2005/8/layout/hierarchy1"/>
    <dgm:cxn modelId="{A20AF118-6207-4DDE-9664-ED4E1B406F08}" type="presParOf" srcId="{E8E325A0-61FC-45C4-830A-5FB98250208D}" destId="{7296E771-8F43-4A39-B3AB-7015A7A866F2}" srcOrd="1" destOrd="0" presId="urn:microsoft.com/office/officeart/2005/8/layout/hierarchy1"/>
    <dgm:cxn modelId="{92272A80-036E-4167-AEAE-AD91A8AC8B23}" type="presParOf" srcId="{7296E771-8F43-4A39-B3AB-7015A7A866F2}" destId="{2EF896F6-0476-4634-A179-D1663D63CF12}" srcOrd="0" destOrd="0" presId="urn:microsoft.com/office/officeart/2005/8/layout/hierarchy1"/>
    <dgm:cxn modelId="{D0D7D66B-FC53-43F9-8F56-DB56B3F8726C}" type="presParOf" srcId="{2EF896F6-0476-4634-A179-D1663D63CF12}" destId="{8A64876A-79C1-4315-B01E-258908B90F19}" srcOrd="0" destOrd="0" presId="urn:microsoft.com/office/officeart/2005/8/layout/hierarchy1"/>
    <dgm:cxn modelId="{BB72FA05-594B-4A3C-8343-890ECD312C1C}" type="presParOf" srcId="{2EF896F6-0476-4634-A179-D1663D63CF12}" destId="{3DDB59DE-CE8B-4E20-BCAF-1133559E474A}" srcOrd="1" destOrd="0" presId="urn:microsoft.com/office/officeart/2005/8/layout/hierarchy1"/>
    <dgm:cxn modelId="{4C435130-BF89-4F80-931A-422E7A0EC3C5}" type="presParOf" srcId="{7296E771-8F43-4A39-B3AB-7015A7A866F2}" destId="{9E80A933-3322-4EB0-9B3D-049C703F9C7A}" srcOrd="1" destOrd="0" presId="urn:microsoft.com/office/officeart/2005/8/layout/hierarchy1"/>
    <dgm:cxn modelId="{409F36C3-05DA-4547-B0BE-21FA4D2B1799}" type="presParOf" srcId="{E8E325A0-61FC-45C4-830A-5FB98250208D}" destId="{1AB159A8-30E7-436C-9229-9868989F80FD}" srcOrd="2" destOrd="0" presId="urn:microsoft.com/office/officeart/2005/8/layout/hierarchy1"/>
    <dgm:cxn modelId="{AD72FD85-0C06-41B2-83DF-AF4167CB3E38}" type="presParOf" srcId="{E8E325A0-61FC-45C4-830A-5FB98250208D}" destId="{CED0144E-EC89-485A-BBFD-A0E92C653F92}" srcOrd="3" destOrd="0" presId="urn:microsoft.com/office/officeart/2005/8/layout/hierarchy1"/>
    <dgm:cxn modelId="{76FD94B0-9DC1-4577-B66B-54BB1656605C}" type="presParOf" srcId="{CED0144E-EC89-485A-BBFD-A0E92C653F92}" destId="{2FB8E962-0F1B-47E3-826F-377EEEFD4969}" srcOrd="0" destOrd="0" presId="urn:microsoft.com/office/officeart/2005/8/layout/hierarchy1"/>
    <dgm:cxn modelId="{F99E7782-153F-4CC8-98DA-DB1D30293E8A}" type="presParOf" srcId="{2FB8E962-0F1B-47E3-826F-377EEEFD4969}" destId="{5F43068E-BDCA-4D8A-BB25-048F0E9A6FF2}" srcOrd="0" destOrd="0" presId="urn:microsoft.com/office/officeart/2005/8/layout/hierarchy1"/>
    <dgm:cxn modelId="{D0CD1047-10F7-4601-9D3E-57C23D499B4E}" type="presParOf" srcId="{2FB8E962-0F1B-47E3-826F-377EEEFD4969}" destId="{E7A13157-7F11-496D-8CBB-9C3E1822A8EE}" srcOrd="1" destOrd="0" presId="urn:microsoft.com/office/officeart/2005/8/layout/hierarchy1"/>
    <dgm:cxn modelId="{79F63C20-A19D-4EDF-B203-D61EDA30FF1F}" type="presParOf" srcId="{CED0144E-EC89-485A-BBFD-A0E92C653F92}" destId="{A18C67A5-91D3-4A32-9F26-4517DCCAB277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7E430-A93B-49D6-A912-6A466CC8D811}" type="doc">
      <dgm:prSet loTypeId="urn:microsoft.com/office/officeart/2005/8/layout/orgChart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FD659C-28A1-4900-A21B-C3D5C1212766}">
      <dgm:prSet custT="1"/>
      <dgm:spPr/>
      <dgm:t>
        <a:bodyPr/>
        <a:lstStyle/>
        <a:p>
          <a:r>
            <a:rPr lang="ar-SA" sz="1600"/>
            <a:t>اَلْاِسْمُ الْمُعْرَبُ</a:t>
          </a:r>
          <a:endParaRPr lang="en-US" sz="1600"/>
        </a:p>
      </dgm:t>
    </dgm:pt>
    <dgm:pt modelId="{5A4406E5-C59D-4B33-8556-8064F5DD1EF0}" type="parTrans" cxnId="{69C1BB07-D8BA-4291-B01E-2010DB4519D4}">
      <dgm:prSet/>
      <dgm:spPr/>
      <dgm:t>
        <a:bodyPr/>
        <a:lstStyle/>
        <a:p>
          <a:endParaRPr lang="en-US"/>
        </a:p>
      </dgm:t>
    </dgm:pt>
    <dgm:pt modelId="{994C6E0D-6240-4732-A7DF-23994DAB92DA}" type="sibTrans" cxnId="{69C1BB07-D8BA-4291-B01E-2010DB4519D4}">
      <dgm:prSet/>
      <dgm:spPr/>
      <dgm:t>
        <a:bodyPr/>
        <a:lstStyle/>
        <a:p>
          <a:endParaRPr lang="en-US"/>
        </a:p>
      </dgm:t>
    </dgm:pt>
    <dgm:pt modelId="{F3A2132F-DECB-4299-B91E-71B1203B0248}">
      <dgm:prSet custT="1"/>
      <dgm:spPr/>
      <dgm:t>
        <a:bodyPr/>
        <a:lstStyle/>
        <a:p>
          <a:r>
            <a:rPr lang="ar-SA" sz="1600"/>
            <a:t>الْاَسْمَاءُ الْمُعْرَبَاتُ بِالعَامِلِ</a:t>
          </a:r>
          <a:endParaRPr lang="en-US" sz="1600"/>
        </a:p>
      </dgm:t>
    </dgm:pt>
    <dgm:pt modelId="{FC3731EE-F18D-488E-ABE5-167DF96C9A5D}" type="parTrans" cxnId="{F6F92D65-2CAF-413F-9597-03A200AF9D61}">
      <dgm:prSet/>
      <dgm:spPr/>
      <dgm:t>
        <a:bodyPr/>
        <a:lstStyle/>
        <a:p>
          <a:endParaRPr lang="en-US" sz="6000"/>
        </a:p>
      </dgm:t>
    </dgm:pt>
    <dgm:pt modelId="{F727C624-1A0F-416D-BACF-A694D9C2011D}" type="sibTrans" cxnId="{F6F92D65-2CAF-413F-9597-03A200AF9D61}">
      <dgm:prSet/>
      <dgm:spPr/>
      <dgm:t>
        <a:bodyPr/>
        <a:lstStyle/>
        <a:p>
          <a:endParaRPr lang="en-US"/>
        </a:p>
      </dgm:t>
    </dgm:pt>
    <dgm:pt modelId="{E56F3362-1FF8-4DE1-B86A-F1E6380AC5B7}">
      <dgm:prSet custT="1"/>
      <dgm:spPr/>
      <dgm:t>
        <a:bodyPr/>
        <a:lstStyle/>
        <a:p>
          <a:r>
            <a:rPr lang="ar-SA" sz="1600"/>
            <a:t>غَيْرٌ المُنْصَرِفٌ </a:t>
          </a:r>
          <a:endParaRPr lang="en-US" sz="1600"/>
        </a:p>
      </dgm:t>
    </dgm:pt>
    <dgm:pt modelId="{71A051D3-DE58-4EEC-9FBE-87F844C480E1}" type="parTrans" cxnId="{1B323281-E60E-4F7E-8F7D-11F941CADF82}">
      <dgm:prSet/>
      <dgm:spPr/>
      <dgm:t>
        <a:bodyPr/>
        <a:lstStyle/>
        <a:p>
          <a:endParaRPr lang="en-US" sz="6000"/>
        </a:p>
      </dgm:t>
    </dgm:pt>
    <dgm:pt modelId="{24218844-B178-4E40-A27F-9BE01CE1E120}" type="sibTrans" cxnId="{1B323281-E60E-4F7E-8F7D-11F941CADF82}">
      <dgm:prSet/>
      <dgm:spPr/>
      <dgm:t>
        <a:bodyPr/>
        <a:lstStyle/>
        <a:p>
          <a:endParaRPr lang="en-US"/>
        </a:p>
      </dgm:t>
    </dgm:pt>
    <dgm:pt modelId="{733B1CFD-A9AD-4838-84BE-F8A532C74E8E}">
      <dgm:prSet custT="1"/>
      <dgm:spPr/>
      <dgm:t>
        <a:bodyPr/>
        <a:lstStyle/>
        <a:p>
          <a:r>
            <a:rPr lang="ar-SA" sz="1600"/>
            <a:t>المُنْصَرِفٌ</a:t>
          </a:r>
          <a:endParaRPr lang="en-US" sz="1600"/>
        </a:p>
      </dgm:t>
    </dgm:pt>
    <dgm:pt modelId="{D5BEE488-1081-4603-A979-CEF086DA2198}" type="parTrans" cxnId="{BB0B11A6-5F4E-46E7-931A-F417C96790E0}">
      <dgm:prSet/>
      <dgm:spPr/>
      <dgm:t>
        <a:bodyPr/>
        <a:lstStyle/>
        <a:p>
          <a:endParaRPr lang="en-US" sz="6000"/>
        </a:p>
      </dgm:t>
    </dgm:pt>
    <dgm:pt modelId="{37F679E4-794D-47CC-8698-52448D09EDA4}" type="sibTrans" cxnId="{BB0B11A6-5F4E-46E7-931A-F417C96790E0}">
      <dgm:prSet/>
      <dgm:spPr/>
      <dgm:t>
        <a:bodyPr/>
        <a:lstStyle/>
        <a:p>
          <a:endParaRPr lang="en-US"/>
        </a:p>
      </dgm:t>
    </dgm:pt>
    <dgm:pt modelId="{854EA8C3-FE91-4A5C-88F3-AAE7F363DC55}">
      <dgm:prSet custT="1"/>
      <dgm:spPr/>
      <dgm:t>
        <a:bodyPr/>
        <a:lstStyle/>
        <a:p>
          <a:r>
            <a:rPr lang="ar-SA" sz="1600"/>
            <a:t>الْاَسْمَاءُ الْمَجْرُورَاتٌ</a:t>
          </a:r>
          <a:endParaRPr lang="en-US" sz="1600"/>
        </a:p>
      </dgm:t>
    </dgm:pt>
    <dgm:pt modelId="{575242C0-F918-416B-8281-F771049BB55D}" type="parTrans" cxnId="{D8626256-192C-4E21-8424-1429E828D32F}">
      <dgm:prSet/>
      <dgm:spPr/>
      <dgm:t>
        <a:bodyPr/>
        <a:lstStyle/>
        <a:p>
          <a:endParaRPr lang="en-US" sz="6000"/>
        </a:p>
      </dgm:t>
    </dgm:pt>
    <dgm:pt modelId="{C900C32D-E668-490F-9604-E9B8239C312E}" type="sibTrans" cxnId="{D8626256-192C-4E21-8424-1429E828D32F}">
      <dgm:prSet/>
      <dgm:spPr/>
      <dgm:t>
        <a:bodyPr/>
        <a:lstStyle/>
        <a:p>
          <a:endParaRPr lang="en-US"/>
        </a:p>
      </dgm:t>
    </dgm:pt>
    <dgm:pt modelId="{9821342D-0AAA-45D0-BDB8-5DF7C3A63CEF}">
      <dgm:prSet custT="1"/>
      <dgm:spPr/>
      <dgm:t>
        <a:bodyPr/>
        <a:lstStyle/>
        <a:p>
          <a:r>
            <a:rPr lang="ar-SA" sz="1600"/>
            <a:t>الْاَسْمَاءُ الْمَنْصُوبَاتٌ</a:t>
          </a:r>
          <a:endParaRPr lang="en-US" sz="1600"/>
        </a:p>
      </dgm:t>
    </dgm:pt>
    <dgm:pt modelId="{17630A5A-3277-4D55-9EF1-57E49BA4752D}" type="parTrans" cxnId="{D85C2A36-2427-4573-88A5-138DB3256536}">
      <dgm:prSet/>
      <dgm:spPr/>
      <dgm:t>
        <a:bodyPr/>
        <a:lstStyle/>
        <a:p>
          <a:endParaRPr lang="en-US" sz="6000"/>
        </a:p>
      </dgm:t>
    </dgm:pt>
    <dgm:pt modelId="{34DA2D57-598D-48A2-8D5B-1AC29BBEFD19}" type="sibTrans" cxnId="{D85C2A36-2427-4573-88A5-138DB3256536}">
      <dgm:prSet/>
      <dgm:spPr/>
      <dgm:t>
        <a:bodyPr/>
        <a:lstStyle/>
        <a:p>
          <a:endParaRPr lang="en-US"/>
        </a:p>
      </dgm:t>
    </dgm:pt>
    <dgm:pt modelId="{8453E9B6-8E3B-4F09-908E-9CC75E12C753}">
      <dgm:prSet custT="1"/>
      <dgm:spPr/>
      <dgm:t>
        <a:bodyPr/>
        <a:lstStyle/>
        <a:p>
          <a:pPr algn="l"/>
          <a:r>
            <a:rPr lang="ar-SA" sz="1100" dirty="0"/>
            <a:t>مفعول مطلق 1</a:t>
          </a:r>
        </a:p>
        <a:p>
          <a:pPr algn="l"/>
          <a:r>
            <a:rPr lang="ar-SA" sz="1100" dirty="0"/>
            <a:t>مفعول به 2</a:t>
          </a:r>
        </a:p>
        <a:p>
          <a:pPr algn="l"/>
          <a:r>
            <a:rPr lang="ar-SA" sz="1100" dirty="0"/>
            <a:t>مفعول معه 3</a:t>
          </a:r>
        </a:p>
        <a:p>
          <a:pPr algn="l"/>
          <a:r>
            <a:rPr lang="ar-SA" sz="1100" dirty="0"/>
            <a:t>مفعول له 4</a:t>
          </a:r>
        </a:p>
        <a:p>
          <a:pPr algn="l"/>
          <a:r>
            <a:rPr lang="ar-SA" sz="1100" dirty="0"/>
            <a:t>مفعول فيه 5</a:t>
          </a:r>
        </a:p>
        <a:p>
          <a:pPr algn="l"/>
          <a:r>
            <a:rPr lang="ar-SA" sz="1100" dirty="0"/>
            <a:t>حال 6</a:t>
          </a:r>
        </a:p>
        <a:p>
          <a:pPr algn="l"/>
          <a:r>
            <a:rPr lang="ar-SA" sz="1100" dirty="0"/>
            <a:t>تميز 7</a:t>
          </a:r>
        </a:p>
        <a:p>
          <a:pPr algn="l"/>
          <a:r>
            <a:rPr lang="ar-SA" sz="1100" dirty="0"/>
            <a:t>مستثنى 8</a:t>
          </a:r>
        </a:p>
        <a:p>
          <a:pPr algn="l"/>
          <a:r>
            <a:rPr lang="ar-SA" sz="1100" dirty="0"/>
            <a:t>اسم ان واخوتها 9</a:t>
          </a:r>
        </a:p>
        <a:p>
          <a:pPr algn="l"/>
          <a:r>
            <a:rPr lang="ar-SA" sz="1100" dirty="0"/>
            <a:t>اسم لائى نفى جنس 10</a:t>
          </a:r>
        </a:p>
        <a:p>
          <a:pPr algn="l"/>
          <a:r>
            <a:rPr lang="ar-SA" sz="1100" dirty="0"/>
            <a:t>خبر كان و اخوتها 11</a:t>
          </a:r>
        </a:p>
        <a:p>
          <a:pPr algn="l"/>
          <a:r>
            <a:rPr lang="ar-SA" sz="1100" dirty="0"/>
            <a:t>خبر ما و لا مشبهتين باليس12</a:t>
          </a:r>
          <a:endParaRPr lang="en-US" sz="1100" dirty="0"/>
        </a:p>
      </dgm:t>
    </dgm:pt>
    <dgm:pt modelId="{3EB97729-3947-4DAF-B3E4-6D694C25A2A0}" type="parTrans" cxnId="{EA621BDE-824B-4B0F-A882-A8E49B13D0A6}">
      <dgm:prSet/>
      <dgm:spPr/>
      <dgm:t>
        <a:bodyPr/>
        <a:lstStyle/>
        <a:p>
          <a:endParaRPr lang="en-US" sz="6000"/>
        </a:p>
      </dgm:t>
    </dgm:pt>
    <dgm:pt modelId="{4869109A-472B-4CD8-B674-EC4AC246821B}" type="sibTrans" cxnId="{EA621BDE-824B-4B0F-A882-A8E49B13D0A6}">
      <dgm:prSet/>
      <dgm:spPr/>
      <dgm:t>
        <a:bodyPr/>
        <a:lstStyle/>
        <a:p>
          <a:endParaRPr lang="en-US"/>
        </a:p>
      </dgm:t>
    </dgm:pt>
    <dgm:pt modelId="{98CFD407-8A15-450D-B2C8-98728D45E882}">
      <dgm:prSet custT="1"/>
      <dgm:spPr/>
      <dgm:t>
        <a:bodyPr/>
        <a:lstStyle/>
        <a:p>
          <a:r>
            <a:rPr lang="ar-SA" sz="1600"/>
            <a:t>الْاَسْمَاءُ الْمَرْفُوعَاتٌ</a:t>
          </a:r>
          <a:endParaRPr lang="en-US" sz="1600"/>
        </a:p>
      </dgm:t>
    </dgm:pt>
    <dgm:pt modelId="{D80FAC2D-BC88-47EE-9F52-BC76B443AD72}" type="parTrans" cxnId="{473AA70D-180E-43CF-B5F9-222AB0A56343}">
      <dgm:prSet/>
      <dgm:spPr/>
      <dgm:t>
        <a:bodyPr/>
        <a:lstStyle/>
        <a:p>
          <a:endParaRPr lang="en-US" sz="6000"/>
        </a:p>
      </dgm:t>
    </dgm:pt>
    <dgm:pt modelId="{E5C94858-58BC-4CDE-A23A-F902CBF187DF}" type="sibTrans" cxnId="{473AA70D-180E-43CF-B5F9-222AB0A56343}">
      <dgm:prSet/>
      <dgm:spPr/>
      <dgm:t>
        <a:bodyPr/>
        <a:lstStyle/>
        <a:p>
          <a:endParaRPr lang="en-US"/>
        </a:p>
      </dgm:t>
    </dgm:pt>
    <dgm:pt modelId="{CBC06071-36C5-415A-8269-478B76F57FAA}">
      <dgm:prSet custT="1"/>
      <dgm:spPr/>
      <dgm:t>
        <a:bodyPr/>
        <a:lstStyle/>
        <a:p>
          <a:pPr algn="l"/>
          <a:r>
            <a:rPr lang="ar-SA" sz="1200"/>
            <a:t>فاعل 1</a:t>
          </a:r>
        </a:p>
        <a:p>
          <a:pPr algn="l"/>
          <a:r>
            <a:rPr lang="ar-SA" sz="1200"/>
            <a:t>نائب فاعل 2</a:t>
          </a:r>
        </a:p>
        <a:p>
          <a:pPr algn="l"/>
          <a:r>
            <a:rPr lang="ar-SA" sz="1200"/>
            <a:t>مبتدأ 3</a:t>
          </a:r>
        </a:p>
        <a:p>
          <a:pPr algn="l"/>
          <a:r>
            <a:rPr lang="ar-SA" sz="1200"/>
            <a:t>خبر 4</a:t>
          </a:r>
        </a:p>
        <a:p>
          <a:pPr algn="l"/>
          <a:r>
            <a:rPr lang="ar-SA" sz="1200"/>
            <a:t>خبر انّ واخواتها 5</a:t>
          </a:r>
        </a:p>
        <a:p>
          <a:pPr algn="l"/>
          <a:r>
            <a:rPr lang="ar-SA" sz="1200"/>
            <a:t>خبر لاء نفى جنس 6</a:t>
          </a:r>
        </a:p>
        <a:p>
          <a:pPr algn="l"/>
          <a:r>
            <a:rPr lang="ar-SA" sz="1200"/>
            <a:t>اسم كان و اخواتها 7</a:t>
          </a:r>
        </a:p>
        <a:p>
          <a:pPr algn="l"/>
          <a:r>
            <a:rPr lang="ar-SA" sz="1200"/>
            <a:t>اسم ما و لا مشبهتين باليس8 </a:t>
          </a:r>
          <a:endParaRPr lang="en-US" sz="1200"/>
        </a:p>
      </dgm:t>
    </dgm:pt>
    <dgm:pt modelId="{05552631-2D47-4E49-89E7-54E6A238C329}" type="parTrans" cxnId="{F0A0DEE3-E8E1-40E9-BA58-A3FAB7D69E4C}">
      <dgm:prSet/>
      <dgm:spPr/>
      <dgm:t>
        <a:bodyPr/>
        <a:lstStyle/>
        <a:p>
          <a:endParaRPr lang="en-US" sz="6000"/>
        </a:p>
      </dgm:t>
    </dgm:pt>
    <dgm:pt modelId="{82B659E6-CA23-487E-B2EE-410145776344}" type="sibTrans" cxnId="{F0A0DEE3-E8E1-40E9-BA58-A3FAB7D69E4C}">
      <dgm:prSet/>
      <dgm:spPr/>
      <dgm:t>
        <a:bodyPr/>
        <a:lstStyle/>
        <a:p>
          <a:endParaRPr lang="en-US"/>
        </a:p>
      </dgm:t>
    </dgm:pt>
    <dgm:pt modelId="{2F290E6A-27C9-40DF-965F-7EEF6FDE9AA5}">
      <dgm:prSet custT="1"/>
      <dgm:spPr/>
      <dgm:t>
        <a:bodyPr/>
        <a:lstStyle/>
        <a:p>
          <a:r>
            <a:rPr lang="ar-SA" sz="1600"/>
            <a:t>الْاَسْمَاءُ الْمُعْرَبَاتُ بِتَابِعِ</a:t>
          </a:r>
          <a:endParaRPr lang="en-US" sz="1600"/>
        </a:p>
      </dgm:t>
    </dgm:pt>
    <dgm:pt modelId="{06CF62CD-B8D9-430A-8532-DD85DFC7BA06}" type="parTrans" cxnId="{299B9705-5A28-4183-8B11-D09E22BFBA00}">
      <dgm:prSet/>
      <dgm:spPr/>
      <dgm:t>
        <a:bodyPr/>
        <a:lstStyle/>
        <a:p>
          <a:endParaRPr lang="en-US" sz="6000"/>
        </a:p>
      </dgm:t>
    </dgm:pt>
    <dgm:pt modelId="{13BBE981-733D-4155-B9FA-99BDD7DE90A2}" type="sibTrans" cxnId="{299B9705-5A28-4183-8B11-D09E22BFBA00}">
      <dgm:prSet/>
      <dgm:spPr/>
      <dgm:t>
        <a:bodyPr/>
        <a:lstStyle/>
        <a:p>
          <a:endParaRPr lang="en-US"/>
        </a:p>
      </dgm:t>
    </dgm:pt>
    <dgm:pt modelId="{90EB4310-FCCF-46B5-AC14-A6B3165DA817}">
      <dgm:prSet custT="1"/>
      <dgm:spPr/>
      <dgm:t>
        <a:bodyPr/>
        <a:lstStyle/>
        <a:p>
          <a:r>
            <a:rPr lang="ar-SA" sz="1600"/>
            <a:t>عَطْفُ الْبَيَا نُ</a:t>
          </a:r>
          <a:endParaRPr lang="en-US" sz="1600"/>
        </a:p>
      </dgm:t>
    </dgm:pt>
    <dgm:pt modelId="{1DDFBCDD-6121-4A12-98D0-6143E21A6B15}" type="parTrans" cxnId="{8E9B009F-DD96-45C1-A686-0E17404F62A0}">
      <dgm:prSet/>
      <dgm:spPr/>
      <dgm:t>
        <a:bodyPr/>
        <a:lstStyle/>
        <a:p>
          <a:endParaRPr lang="en-US" sz="6000"/>
        </a:p>
      </dgm:t>
    </dgm:pt>
    <dgm:pt modelId="{73B0604A-46B8-42B2-995F-DD3BF556934F}" type="sibTrans" cxnId="{8E9B009F-DD96-45C1-A686-0E17404F62A0}">
      <dgm:prSet/>
      <dgm:spPr/>
      <dgm:t>
        <a:bodyPr/>
        <a:lstStyle/>
        <a:p>
          <a:endParaRPr lang="en-US"/>
        </a:p>
      </dgm:t>
    </dgm:pt>
    <dgm:pt modelId="{6233C2D3-4029-4A49-9007-D5F6DCE3FC02}">
      <dgm:prSet custT="1"/>
      <dgm:spPr/>
      <dgm:t>
        <a:bodyPr/>
        <a:lstStyle/>
        <a:p>
          <a:r>
            <a:rPr lang="ar-SA" sz="1600"/>
            <a:t>اَلْعَطْفُ بِالْحَرْفِ</a:t>
          </a:r>
          <a:endParaRPr lang="en-US" sz="1600"/>
        </a:p>
      </dgm:t>
    </dgm:pt>
    <dgm:pt modelId="{58859470-6F3C-49EF-AD54-A087BD8AA952}" type="parTrans" cxnId="{DAD66C80-B470-4332-B8F0-137D66223580}">
      <dgm:prSet/>
      <dgm:spPr/>
      <dgm:t>
        <a:bodyPr/>
        <a:lstStyle/>
        <a:p>
          <a:endParaRPr lang="en-US" sz="6000"/>
        </a:p>
      </dgm:t>
    </dgm:pt>
    <dgm:pt modelId="{D90A22C1-8AC9-4F6A-BC63-E5ECD0ABE031}" type="sibTrans" cxnId="{DAD66C80-B470-4332-B8F0-137D66223580}">
      <dgm:prSet/>
      <dgm:spPr/>
      <dgm:t>
        <a:bodyPr/>
        <a:lstStyle/>
        <a:p>
          <a:endParaRPr lang="en-US"/>
        </a:p>
      </dgm:t>
    </dgm:pt>
    <dgm:pt modelId="{B5E2ADB8-06EE-42A8-9756-C6B7FDB6B207}">
      <dgm:prSet custT="1"/>
      <dgm:spPr/>
      <dgm:t>
        <a:bodyPr/>
        <a:lstStyle/>
        <a:p>
          <a:r>
            <a:rPr lang="ar-SA" sz="1600"/>
            <a:t>اَلْبَدَ لٌ</a:t>
          </a:r>
          <a:endParaRPr lang="en-US" sz="1600"/>
        </a:p>
      </dgm:t>
    </dgm:pt>
    <dgm:pt modelId="{5376C349-5676-496C-A1C4-A78B20EA5A0B}" type="parTrans" cxnId="{36E62453-CF1F-4F1F-92A1-43DA73CFC56A}">
      <dgm:prSet/>
      <dgm:spPr/>
      <dgm:t>
        <a:bodyPr/>
        <a:lstStyle/>
        <a:p>
          <a:endParaRPr lang="en-US" sz="6000"/>
        </a:p>
      </dgm:t>
    </dgm:pt>
    <dgm:pt modelId="{47DAE674-EA05-490A-A108-C31C32E54DE0}" type="sibTrans" cxnId="{36E62453-CF1F-4F1F-92A1-43DA73CFC56A}">
      <dgm:prSet/>
      <dgm:spPr/>
      <dgm:t>
        <a:bodyPr/>
        <a:lstStyle/>
        <a:p>
          <a:endParaRPr lang="en-US"/>
        </a:p>
      </dgm:t>
    </dgm:pt>
    <dgm:pt modelId="{AEF9122A-E334-4285-B2B3-B677F205CAF9}">
      <dgm:prSet custT="1"/>
      <dgm:spPr/>
      <dgm:t>
        <a:bodyPr/>
        <a:lstStyle/>
        <a:p>
          <a:r>
            <a:rPr lang="ar-SA" sz="1600"/>
            <a:t>اَلتَاكِيْد</a:t>
          </a:r>
          <a:endParaRPr lang="en-US" sz="1600"/>
        </a:p>
      </dgm:t>
    </dgm:pt>
    <dgm:pt modelId="{A8AD1C99-D87E-4C24-A315-CB250F2CDCFD}" type="parTrans" cxnId="{BB4706F9-7038-4870-9D81-6268E55C2D21}">
      <dgm:prSet/>
      <dgm:spPr/>
      <dgm:t>
        <a:bodyPr/>
        <a:lstStyle/>
        <a:p>
          <a:endParaRPr lang="en-US" sz="6000"/>
        </a:p>
      </dgm:t>
    </dgm:pt>
    <dgm:pt modelId="{FF641D12-E979-4662-A828-E3FF078BE489}" type="sibTrans" cxnId="{BB4706F9-7038-4870-9D81-6268E55C2D21}">
      <dgm:prSet/>
      <dgm:spPr/>
      <dgm:t>
        <a:bodyPr/>
        <a:lstStyle/>
        <a:p>
          <a:endParaRPr lang="en-US"/>
        </a:p>
      </dgm:t>
    </dgm:pt>
    <dgm:pt modelId="{E02F353B-DA90-4E5C-80F3-470192C3E0AF}">
      <dgm:prSet custT="1"/>
      <dgm:spPr/>
      <dgm:t>
        <a:bodyPr/>
        <a:lstStyle/>
        <a:p>
          <a:r>
            <a:rPr lang="ar-SA" sz="1600"/>
            <a:t>اَلنَعْتُ</a:t>
          </a:r>
          <a:endParaRPr lang="en-US" sz="1600"/>
        </a:p>
      </dgm:t>
    </dgm:pt>
    <dgm:pt modelId="{7C82D365-F881-4953-AB99-21B31747E37C}" type="parTrans" cxnId="{75C4D94C-036B-4A30-B733-3710AB42B2FE}">
      <dgm:prSet/>
      <dgm:spPr/>
      <dgm:t>
        <a:bodyPr/>
        <a:lstStyle/>
        <a:p>
          <a:endParaRPr lang="en-US" sz="6000"/>
        </a:p>
      </dgm:t>
    </dgm:pt>
    <dgm:pt modelId="{8A1AC6FE-5E75-4E52-975E-A3CDDCD84D51}" type="sibTrans" cxnId="{75C4D94C-036B-4A30-B733-3710AB42B2FE}">
      <dgm:prSet/>
      <dgm:spPr/>
      <dgm:t>
        <a:bodyPr/>
        <a:lstStyle/>
        <a:p>
          <a:endParaRPr lang="en-US"/>
        </a:p>
      </dgm:t>
    </dgm:pt>
    <dgm:pt modelId="{FFB93AC3-4875-42FB-92F4-A792AAAFE8F2}" type="pres">
      <dgm:prSet presAssocID="{DF87E430-A93B-49D6-A912-6A466CC8D8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6C9B50-317B-4446-A8BA-1E90BDDBB412}" type="pres">
      <dgm:prSet presAssocID="{8FFD659C-28A1-4900-A21B-C3D5C121276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F3115CC-1475-4B43-AAB3-EC517DAD3B56}" type="pres">
      <dgm:prSet presAssocID="{8FFD659C-28A1-4900-A21B-C3D5C1212766}" presName="rootComposite1" presStyleCnt="0"/>
      <dgm:spPr/>
      <dgm:t>
        <a:bodyPr/>
        <a:lstStyle/>
        <a:p>
          <a:endParaRPr lang="en-US"/>
        </a:p>
      </dgm:t>
    </dgm:pt>
    <dgm:pt modelId="{253D1917-401B-4BAD-AF87-239A70634F8A}" type="pres">
      <dgm:prSet presAssocID="{8FFD659C-28A1-4900-A21B-C3D5C1212766}" presName="rootText1" presStyleLbl="node0" presStyleIdx="0" presStyleCnt="1" custScaleX="205742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A7240-BFE0-4A54-9E2C-6BC523AEC0B1}" type="pres">
      <dgm:prSet presAssocID="{8FFD659C-28A1-4900-A21B-C3D5C121276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705D2E5-621E-4835-B2C3-6663824EFF60}" type="pres">
      <dgm:prSet presAssocID="{8FFD659C-28A1-4900-A21B-C3D5C1212766}" presName="hierChild2" presStyleCnt="0"/>
      <dgm:spPr/>
      <dgm:t>
        <a:bodyPr/>
        <a:lstStyle/>
        <a:p>
          <a:endParaRPr lang="en-US"/>
        </a:p>
      </dgm:t>
    </dgm:pt>
    <dgm:pt modelId="{340E1C26-0388-4094-96B3-79B93AD1496A}" type="pres">
      <dgm:prSet presAssocID="{FC3731EE-F18D-488E-ABE5-167DF96C9A5D}" presName="Name37" presStyleLbl="parChTrans1D2" presStyleIdx="0" presStyleCnt="2" custSzX="4111507" custSzY="215051"/>
      <dgm:spPr/>
      <dgm:t>
        <a:bodyPr/>
        <a:lstStyle/>
        <a:p>
          <a:endParaRPr lang="en-US"/>
        </a:p>
      </dgm:t>
    </dgm:pt>
    <dgm:pt modelId="{2DEE77B5-5D76-46D0-B7C6-DF5AFCD64962}" type="pres">
      <dgm:prSet presAssocID="{F3A2132F-DECB-4299-B91E-71B1203B02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F254201-08C5-47C4-82B8-A989B891A776}" type="pres">
      <dgm:prSet presAssocID="{F3A2132F-DECB-4299-B91E-71B1203B0248}" presName="rootComposite" presStyleCnt="0"/>
      <dgm:spPr/>
      <dgm:t>
        <a:bodyPr/>
        <a:lstStyle/>
        <a:p>
          <a:endParaRPr lang="en-US"/>
        </a:p>
      </dgm:t>
    </dgm:pt>
    <dgm:pt modelId="{FDA3C171-4061-4D7E-8B8F-15483676894F}" type="pres">
      <dgm:prSet presAssocID="{F3A2132F-DECB-4299-B91E-71B1203B0248}" presName="rootText" presStyleLbl="node2" presStyleIdx="0" presStyleCnt="2" custScaleX="205742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0A1512-A4CD-4309-B232-886F431BD5C1}" type="pres">
      <dgm:prSet presAssocID="{F3A2132F-DECB-4299-B91E-71B1203B0248}" presName="rootConnector" presStyleLbl="node2" presStyleIdx="0" presStyleCnt="2"/>
      <dgm:spPr/>
      <dgm:t>
        <a:bodyPr/>
        <a:lstStyle/>
        <a:p>
          <a:endParaRPr lang="en-US"/>
        </a:p>
      </dgm:t>
    </dgm:pt>
    <dgm:pt modelId="{19AB9415-7B62-41C1-AB99-F0D5D1C512AD}" type="pres">
      <dgm:prSet presAssocID="{F3A2132F-DECB-4299-B91E-71B1203B0248}" presName="hierChild4" presStyleCnt="0"/>
      <dgm:spPr/>
      <dgm:t>
        <a:bodyPr/>
        <a:lstStyle/>
        <a:p>
          <a:endParaRPr lang="en-US"/>
        </a:p>
      </dgm:t>
    </dgm:pt>
    <dgm:pt modelId="{29990614-C0B4-4744-BA1D-D506DB88FDED}" type="pres">
      <dgm:prSet presAssocID="{71A051D3-DE58-4EEC-9FBE-87F844C480E1}" presName="Name37" presStyleLbl="parChTrans1D3" presStyleIdx="0" presStyleCnt="7" custSzX="1399190" custSzY="215051"/>
      <dgm:spPr/>
      <dgm:t>
        <a:bodyPr/>
        <a:lstStyle/>
        <a:p>
          <a:endParaRPr lang="en-US"/>
        </a:p>
      </dgm:t>
    </dgm:pt>
    <dgm:pt modelId="{D891485C-B887-45C7-A8E4-8F0B7E7BC17F}" type="pres">
      <dgm:prSet presAssocID="{E56F3362-1FF8-4DE1-B86A-F1E6380AC5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19A0F6-8685-4504-AE91-A1284C2929DA}" type="pres">
      <dgm:prSet presAssocID="{E56F3362-1FF8-4DE1-B86A-F1E6380AC5B7}" presName="rootComposite" presStyleCnt="0"/>
      <dgm:spPr/>
      <dgm:t>
        <a:bodyPr/>
        <a:lstStyle/>
        <a:p>
          <a:endParaRPr lang="en-US"/>
        </a:p>
      </dgm:t>
    </dgm:pt>
    <dgm:pt modelId="{B2C7E2C5-8DDD-4674-BA4B-0AF3CD92EF53}" type="pres">
      <dgm:prSet presAssocID="{E56F3362-1FF8-4DE1-B86A-F1E6380AC5B7}" presName="rootText" presStyleLbl="node3" presStyleIdx="0" presStyleCnt="7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F087B-BE87-41EB-926E-1335FB2CD90D}" type="pres">
      <dgm:prSet presAssocID="{E56F3362-1FF8-4DE1-B86A-F1E6380AC5B7}" presName="rootConnector" presStyleLbl="node3" presStyleIdx="0" presStyleCnt="7"/>
      <dgm:spPr/>
      <dgm:t>
        <a:bodyPr/>
        <a:lstStyle/>
        <a:p>
          <a:endParaRPr lang="en-US"/>
        </a:p>
      </dgm:t>
    </dgm:pt>
    <dgm:pt modelId="{B9364501-25F2-42F1-97E8-9DA00F41343C}" type="pres">
      <dgm:prSet presAssocID="{E56F3362-1FF8-4DE1-B86A-F1E6380AC5B7}" presName="hierChild4" presStyleCnt="0"/>
      <dgm:spPr/>
      <dgm:t>
        <a:bodyPr/>
        <a:lstStyle/>
        <a:p>
          <a:endParaRPr lang="en-US"/>
        </a:p>
      </dgm:t>
    </dgm:pt>
    <dgm:pt modelId="{6C726CD3-B5EE-4B37-A3EE-F23E057C5E60}" type="pres">
      <dgm:prSet presAssocID="{E56F3362-1FF8-4DE1-B86A-F1E6380AC5B7}" presName="hierChild5" presStyleCnt="0"/>
      <dgm:spPr/>
      <dgm:t>
        <a:bodyPr/>
        <a:lstStyle/>
        <a:p>
          <a:endParaRPr lang="en-US"/>
        </a:p>
      </dgm:t>
    </dgm:pt>
    <dgm:pt modelId="{34C8CDBE-6A53-4BE0-8883-3B9AE781B720}" type="pres">
      <dgm:prSet presAssocID="{D5BEE488-1081-4603-A979-CEF086DA2198}" presName="Name37" presStyleLbl="parChTrans1D3" presStyleIdx="1" presStyleCnt="7" custSzX="1399190" custSzY="215051"/>
      <dgm:spPr/>
      <dgm:t>
        <a:bodyPr/>
        <a:lstStyle/>
        <a:p>
          <a:endParaRPr lang="en-US"/>
        </a:p>
      </dgm:t>
    </dgm:pt>
    <dgm:pt modelId="{D58BF441-A2E5-4579-B6A1-4300DB65A333}" type="pres">
      <dgm:prSet presAssocID="{733B1CFD-A9AD-4838-84BE-F8A532C74E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8B6F5B7-A35C-429A-B6CE-AA6EB61C7606}" type="pres">
      <dgm:prSet presAssocID="{733B1CFD-A9AD-4838-84BE-F8A532C74E8E}" presName="rootComposite" presStyleCnt="0"/>
      <dgm:spPr/>
      <dgm:t>
        <a:bodyPr/>
        <a:lstStyle/>
        <a:p>
          <a:endParaRPr lang="en-US"/>
        </a:p>
      </dgm:t>
    </dgm:pt>
    <dgm:pt modelId="{3B5C194C-98BC-4161-B0EF-A148D8C9A469}" type="pres">
      <dgm:prSet presAssocID="{733B1CFD-A9AD-4838-84BE-F8A532C74E8E}" presName="rootText" presStyleLbl="node3" presStyleIdx="1" presStyleCnt="7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4C7A0-A1B1-477E-9F08-E3AD04189669}" type="pres">
      <dgm:prSet presAssocID="{733B1CFD-A9AD-4838-84BE-F8A532C74E8E}" presName="rootConnector" presStyleLbl="node3" presStyleIdx="1" presStyleCnt="7"/>
      <dgm:spPr/>
      <dgm:t>
        <a:bodyPr/>
        <a:lstStyle/>
        <a:p>
          <a:endParaRPr lang="en-US"/>
        </a:p>
      </dgm:t>
    </dgm:pt>
    <dgm:pt modelId="{94B06AFC-048D-437C-B674-263510A20559}" type="pres">
      <dgm:prSet presAssocID="{733B1CFD-A9AD-4838-84BE-F8A532C74E8E}" presName="hierChild4" presStyleCnt="0"/>
      <dgm:spPr/>
      <dgm:t>
        <a:bodyPr/>
        <a:lstStyle/>
        <a:p>
          <a:endParaRPr lang="en-US"/>
        </a:p>
      </dgm:t>
    </dgm:pt>
    <dgm:pt modelId="{F21D7611-4540-4B55-8F31-044F91E23211}" type="pres">
      <dgm:prSet presAssocID="{575242C0-F918-416B-8281-F771049BB55D}" presName="Name37" presStyleLbl="parChTrans1D4" presStyleIdx="0" presStyleCnt="5" custSzX="3281118" custSzY="215051"/>
      <dgm:spPr/>
      <dgm:t>
        <a:bodyPr/>
        <a:lstStyle/>
        <a:p>
          <a:endParaRPr lang="en-US"/>
        </a:p>
      </dgm:t>
    </dgm:pt>
    <dgm:pt modelId="{CE810C67-CCC7-4192-9CA7-62FBDDDE2301}" type="pres">
      <dgm:prSet presAssocID="{854EA8C3-FE91-4A5C-88F3-AAE7F363DC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5059AD9-DC96-46C9-8112-5D2675C42A93}" type="pres">
      <dgm:prSet presAssocID="{854EA8C3-FE91-4A5C-88F3-AAE7F363DC55}" presName="rootComposite" presStyleCnt="0"/>
      <dgm:spPr/>
      <dgm:t>
        <a:bodyPr/>
        <a:lstStyle/>
        <a:p>
          <a:endParaRPr lang="en-US"/>
        </a:p>
      </dgm:t>
    </dgm:pt>
    <dgm:pt modelId="{F57CF493-9ADD-4B32-BE78-A17F39D60236}" type="pres">
      <dgm:prSet presAssocID="{854EA8C3-FE91-4A5C-88F3-AAE7F363DC55}" presName="rootText" presStyleLbl="node4" presStyleIdx="0" presStyleCnt="5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21195-C6F2-4C66-A0D8-95F4D93CE495}" type="pres">
      <dgm:prSet presAssocID="{854EA8C3-FE91-4A5C-88F3-AAE7F363DC55}" presName="rootConnector" presStyleLbl="node4" presStyleIdx="0" presStyleCnt="5"/>
      <dgm:spPr/>
      <dgm:t>
        <a:bodyPr/>
        <a:lstStyle/>
        <a:p>
          <a:endParaRPr lang="en-US"/>
        </a:p>
      </dgm:t>
    </dgm:pt>
    <dgm:pt modelId="{D5F11FDD-DFCF-41E4-ADFB-214F180A81D4}" type="pres">
      <dgm:prSet presAssocID="{854EA8C3-FE91-4A5C-88F3-AAE7F363DC55}" presName="hierChild4" presStyleCnt="0"/>
      <dgm:spPr/>
      <dgm:t>
        <a:bodyPr/>
        <a:lstStyle/>
        <a:p>
          <a:endParaRPr lang="en-US"/>
        </a:p>
      </dgm:t>
    </dgm:pt>
    <dgm:pt modelId="{174DBED2-8DD0-4E97-8D69-55F915D57111}" type="pres">
      <dgm:prSet presAssocID="{854EA8C3-FE91-4A5C-88F3-AAE7F363DC55}" presName="hierChild5" presStyleCnt="0"/>
      <dgm:spPr/>
      <dgm:t>
        <a:bodyPr/>
        <a:lstStyle/>
        <a:p>
          <a:endParaRPr lang="en-US"/>
        </a:p>
      </dgm:t>
    </dgm:pt>
    <dgm:pt modelId="{3BB722D5-DB68-497F-AE71-1EAD05067957}" type="pres">
      <dgm:prSet presAssocID="{17630A5A-3277-4D55-9EF1-57E49BA4752D}" presName="Name37" presStyleLbl="parChTrans1D4" presStyleIdx="1" presStyleCnt="5" custSzX="482737" custSzY="215051"/>
      <dgm:spPr/>
      <dgm:t>
        <a:bodyPr/>
        <a:lstStyle/>
        <a:p>
          <a:endParaRPr lang="en-US"/>
        </a:p>
      </dgm:t>
    </dgm:pt>
    <dgm:pt modelId="{C6F7E938-26B9-481D-B33B-EFE7A6B93CA9}" type="pres">
      <dgm:prSet presAssocID="{9821342D-0AAA-45D0-BDB8-5DF7C3A63C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61970D-2BB3-4C3E-93D1-237990BC0F0B}" type="pres">
      <dgm:prSet presAssocID="{9821342D-0AAA-45D0-BDB8-5DF7C3A63CEF}" presName="rootComposite" presStyleCnt="0"/>
      <dgm:spPr/>
      <dgm:t>
        <a:bodyPr/>
        <a:lstStyle/>
        <a:p>
          <a:endParaRPr lang="en-US"/>
        </a:p>
      </dgm:t>
    </dgm:pt>
    <dgm:pt modelId="{65E6BC16-E87C-4CD3-9628-D1F3555823B0}" type="pres">
      <dgm:prSet presAssocID="{9821342D-0AAA-45D0-BDB8-5DF7C3A63CEF}" presName="rootText" presStyleLbl="node4" presStyleIdx="1" presStyleCnt="5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FCB537-D98E-42E5-98DA-6147FA08C453}" type="pres">
      <dgm:prSet presAssocID="{9821342D-0AAA-45D0-BDB8-5DF7C3A63CEF}" presName="rootConnector" presStyleLbl="node4" presStyleIdx="1" presStyleCnt="5"/>
      <dgm:spPr/>
      <dgm:t>
        <a:bodyPr/>
        <a:lstStyle/>
        <a:p>
          <a:endParaRPr lang="en-US"/>
        </a:p>
      </dgm:t>
    </dgm:pt>
    <dgm:pt modelId="{CC470C31-30EC-48ED-9CB6-2FD3EF67A77D}" type="pres">
      <dgm:prSet presAssocID="{9821342D-0AAA-45D0-BDB8-5DF7C3A63CEF}" presName="hierChild4" presStyleCnt="0"/>
      <dgm:spPr/>
      <dgm:t>
        <a:bodyPr/>
        <a:lstStyle/>
        <a:p>
          <a:endParaRPr lang="en-US"/>
        </a:p>
      </dgm:t>
    </dgm:pt>
    <dgm:pt modelId="{690CA9FF-D801-4FCF-9BA0-06B19DE2F422}" type="pres">
      <dgm:prSet presAssocID="{3EB97729-3947-4DAF-B3E4-6D694C25A2A0}" presName="Name37" presStyleLbl="parChTrans1D4" presStyleIdx="2" presStyleCnt="5" custSzX="321772" custSzY="1383096"/>
      <dgm:spPr/>
      <dgm:t>
        <a:bodyPr/>
        <a:lstStyle/>
        <a:p>
          <a:endParaRPr lang="en-US"/>
        </a:p>
      </dgm:t>
    </dgm:pt>
    <dgm:pt modelId="{73E67FBF-8980-4DE9-B37F-528647EE14B3}" type="pres">
      <dgm:prSet presAssocID="{8453E9B6-8E3B-4F09-908E-9CC75E12C7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0E02B2-6D33-49E7-969E-14D32E1D73DC}" type="pres">
      <dgm:prSet presAssocID="{8453E9B6-8E3B-4F09-908E-9CC75E12C753}" presName="rootComposite" presStyleCnt="0"/>
      <dgm:spPr/>
      <dgm:t>
        <a:bodyPr/>
        <a:lstStyle/>
        <a:p>
          <a:endParaRPr lang="en-US"/>
        </a:p>
      </dgm:t>
    </dgm:pt>
    <dgm:pt modelId="{CC85A4B9-648D-413E-9C12-F8FDCF30E164}" type="pres">
      <dgm:prSet presAssocID="{8453E9B6-8E3B-4F09-908E-9CC75E12C753}" presName="rootText" presStyleLbl="node4" presStyleIdx="2" presStyleCnt="5" custScaleX="153320" custScaleY="440316" custLinFactX="-69640" custLinFactNeighborX="-100000" custLinFactNeighborY="14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24C8B-9AD6-4269-9CB6-516608CDD67A}" type="pres">
      <dgm:prSet presAssocID="{8453E9B6-8E3B-4F09-908E-9CC75E12C753}" presName="rootConnector" presStyleLbl="node4" presStyleIdx="2" presStyleCnt="5"/>
      <dgm:spPr/>
      <dgm:t>
        <a:bodyPr/>
        <a:lstStyle/>
        <a:p>
          <a:endParaRPr lang="en-US"/>
        </a:p>
      </dgm:t>
    </dgm:pt>
    <dgm:pt modelId="{FD01CC51-861F-479B-9594-9148AF914920}" type="pres">
      <dgm:prSet presAssocID="{8453E9B6-8E3B-4F09-908E-9CC75E12C753}" presName="hierChild4" presStyleCnt="0"/>
      <dgm:spPr/>
      <dgm:t>
        <a:bodyPr/>
        <a:lstStyle/>
        <a:p>
          <a:endParaRPr lang="en-US"/>
        </a:p>
      </dgm:t>
    </dgm:pt>
    <dgm:pt modelId="{8A689B64-8042-4210-8DCA-76D571EE1B11}" type="pres">
      <dgm:prSet presAssocID="{8453E9B6-8E3B-4F09-908E-9CC75E12C753}" presName="hierChild5" presStyleCnt="0"/>
      <dgm:spPr/>
      <dgm:t>
        <a:bodyPr/>
        <a:lstStyle/>
        <a:p>
          <a:endParaRPr lang="en-US"/>
        </a:p>
      </dgm:t>
    </dgm:pt>
    <dgm:pt modelId="{91CA2A35-0964-4FED-B1AE-264D67E14F2A}" type="pres">
      <dgm:prSet presAssocID="{9821342D-0AAA-45D0-BDB8-5DF7C3A63CEF}" presName="hierChild5" presStyleCnt="0"/>
      <dgm:spPr/>
      <dgm:t>
        <a:bodyPr/>
        <a:lstStyle/>
        <a:p>
          <a:endParaRPr lang="en-US"/>
        </a:p>
      </dgm:t>
    </dgm:pt>
    <dgm:pt modelId="{7BBAC660-839B-4D5A-AF66-6A267805A26E}" type="pres">
      <dgm:prSet presAssocID="{D80FAC2D-BC88-47EE-9F52-BC76B443AD72}" presName="Name37" presStyleLbl="parChTrans1D4" presStyleIdx="3" presStyleCnt="5" custSzX="3281118" custSzY="215051"/>
      <dgm:spPr/>
      <dgm:t>
        <a:bodyPr/>
        <a:lstStyle/>
        <a:p>
          <a:endParaRPr lang="en-US"/>
        </a:p>
      </dgm:t>
    </dgm:pt>
    <dgm:pt modelId="{21F59996-3D5E-4C6D-9725-18C5513D77AE}" type="pres">
      <dgm:prSet presAssocID="{98CFD407-8A15-450D-B2C8-98728D45E88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C1CEB83-D027-495C-9371-59B229483F1D}" type="pres">
      <dgm:prSet presAssocID="{98CFD407-8A15-450D-B2C8-98728D45E882}" presName="rootComposite" presStyleCnt="0"/>
      <dgm:spPr/>
      <dgm:t>
        <a:bodyPr/>
        <a:lstStyle/>
        <a:p>
          <a:endParaRPr lang="en-US"/>
        </a:p>
      </dgm:t>
    </dgm:pt>
    <dgm:pt modelId="{208C1693-EFDB-46A9-8750-D0FE684DBA20}" type="pres">
      <dgm:prSet presAssocID="{98CFD407-8A15-450D-B2C8-98728D45E882}" presName="rootText" presStyleLbl="node4" presStyleIdx="3" presStyleCnt="5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3FCC3B-686E-444E-A7FC-569657DF82F1}" type="pres">
      <dgm:prSet presAssocID="{98CFD407-8A15-450D-B2C8-98728D45E882}" presName="rootConnector" presStyleLbl="node4" presStyleIdx="3" presStyleCnt="5"/>
      <dgm:spPr/>
      <dgm:t>
        <a:bodyPr/>
        <a:lstStyle/>
        <a:p>
          <a:endParaRPr lang="en-US"/>
        </a:p>
      </dgm:t>
    </dgm:pt>
    <dgm:pt modelId="{DE10AB7E-8139-46B2-B26C-F0192FCDC6BF}" type="pres">
      <dgm:prSet presAssocID="{98CFD407-8A15-450D-B2C8-98728D45E882}" presName="hierChild4" presStyleCnt="0"/>
      <dgm:spPr/>
      <dgm:t>
        <a:bodyPr/>
        <a:lstStyle/>
        <a:p>
          <a:endParaRPr lang="en-US"/>
        </a:p>
      </dgm:t>
    </dgm:pt>
    <dgm:pt modelId="{7867CE9D-2DC3-4E39-899F-B85CC6D402EB}" type="pres">
      <dgm:prSet presAssocID="{05552631-2D47-4E49-89E7-54E6A238C329}" presName="Name37" presStyleLbl="parChTrans1D4" presStyleIdx="4" presStyleCnt="5" custSzX="321772" custSzY="1089187"/>
      <dgm:spPr/>
      <dgm:t>
        <a:bodyPr/>
        <a:lstStyle/>
        <a:p>
          <a:endParaRPr lang="en-US"/>
        </a:p>
      </dgm:t>
    </dgm:pt>
    <dgm:pt modelId="{A90B4E73-7C4C-4994-B7BB-581C6E57B9B1}" type="pres">
      <dgm:prSet presAssocID="{CBC06071-36C5-415A-8269-478B76F57FA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52AF73-B3A1-432E-8E41-1CD52BC93C18}" type="pres">
      <dgm:prSet presAssocID="{CBC06071-36C5-415A-8269-478B76F57FAA}" presName="rootComposite" presStyleCnt="0"/>
      <dgm:spPr/>
      <dgm:t>
        <a:bodyPr/>
        <a:lstStyle/>
        <a:p>
          <a:endParaRPr lang="en-US"/>
        </a:p>
      </dgm:t>
    </dgm:pt>
    <dgm:pt modelId="{D01DB378-521A-4CEA-8B90-D5A3E865F2F7}" type="pres">
      <dgm:prSet presAssocID="{CBC06071-36C5-415A-8269-478B76F57FAA}" presName="rootText" presStyleLbl="node4" presStyleIdx="4" presStyleCnt="5" custScaleX="175150" custScaleY="329521" custLinFactX="-38366" custLinFactNeighborX="-100000" custLinFactNeighborY="80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9E7E89-280E-4D6A-ADC3-27979E6A472F}" type="pres">
      <dgm:prSet presAssocID="{CBC06071-36C5-415A-8269-478B76F57FAA}" presName="rootConnector" presStyleLbl="node4" presStyleIdx="4" presStyleCnt="5"/>
      <dgm:spPr/>
      <dgm:t>
        <a:bodyPr/>
        <a:lstStyle/>
        <a:p>
          <a:endParaRPr lang="en-US"/>
        </a:p>
      </dgm:t>
    </dgm:pt>
    <dgm:pt modelId="{7E7AEA63-C5D1-4543-A158-673DE951A6C4}" type="pres">
      <dgm:prSet presAssocID="{CBC06071-36C5-415A-8269-478B76F57FAA}" presName="hierChild4" presStyleCnt="0"/>
      <dgm:spPr/>
      <dgm:t>
        <a:bodyPr/>
        <a:lstStyle/>
        <a:p>
          <a:endParaRPr lang="en-US"/>
        </a:p>
      </dgm:t>
    </dgm:pt>
    <dgm:pt modelId="{1F383F64-0ACE-4844-A35A-AAB54032587D}" type="pres">
      <dgm:prSet presAssocID="{CBC06071-36C5-415A-8269-478B76F57FAA}" presName="hierChild5" presStyleCnt="0"/>
      <dgm:spPr/>
      <dgm:t>
        <a:bodyPr/>
        <a:lstStyle/>
        <a:p>
          <a:endParaRPr lang="en-US"/>
        </a:p>
      </dgm:t>
    </dgm:pt>
    <dgm:pt modelId="{818FD159-1FB0-4F56-AEB5-3B48EC491449}" type="pres">
      <dgm:prSet presAssocID="{98CFD407-8A15-450D-B2C8-98728D45E882}" presName="hierChild5" presStyleCnt="0"/>
      <dgm:spPr/>
      <dgm:t>
        <a:bodyPr/>
        <a:lstStyle/>
        <a:p>
          <a:endParaRPr lang="en-US"/>
        </a:p>
      </dgm:t>
    </dgm:pt>
    <dgm:pt modelId="{9BD4597D-780D-4AF4-93B1-6B88948AA7F6}" type="pres">
      <dgm:prSet presAssocID="{733B1CFD-A9AD-4838-84BE-F8A532C74E8E}" presName="hierChild5" presStyleCnt="0"/>
      <dgm:spPr/>
      <dgm:t>
        <a:bodyPr/>
        <a:lstStyle/>
        <a:p>
          <a:endParaRPr lang="en-US"/>
        </a:p>
      </dgm:t>
    </dgm:pt>
    <dgm:pt modelId="{E3602CF0-79EE-4652-B253-5B4A284E47C5}" type="pres">
      <dgm:prSet presAssocID="{F3A2132F-DECB-4299-B91E-71B1203B0248}" presName="hierChild5" presStyleCnt="0"/>
      <dgm:spPr/>
      <dgm:t>
        <a:bodyPr/>
        <a:lstStyle/>
        <a:p>
          <a:endParaRPr lang="en-US"/>
        </a:p>
      </dgm:t>
    </dgm:pt>
    <dgm:pt modelId="{CC801D2F-ABCF-4323-8EEF-B2EF104326DF}" type="pres">
      <dgm:prSet presAssocID="{06CF62CD-B8D9-430A-8532-DD85DFC7BA06}" presName="Name37" presStyleLbl="parChTrans1D2" presStyleIdx="1" presStyleCnt="2" custSzX="4111507" custSzY="215051"/>
      <dgm:spPr/>
      <dgm:t>
        <a:bodyPr/>
        <a:lstStyle/>
        <a:p>
          <a:endParaRPr lang="en-US"/>
        </a:p>
      </dgm:t>
    </dgm:pt>
    <dgm:pt modelId="{8C371743-3F0B-4275-9EE2-FCFB171D2470}" type="pres">
      <dgm:prSet presAssocID="{2F290E6A-27C9-40DF-965F-7EEF6FDE9A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A969E6F-0A65-41DE-AE12-516A17FFC200}" type="pres">
      <dgm:prSet presAssocID="{2F290E6A-27C9-40DF-965F-7EEF6FDE9AA5}" presName="rootComposite" presStyleCnt="0"/>
      <dgm:spPr/>
      <dgm:t>
        <a:bodyPr/>
        <a:lstStyle/>
        <a:p>
          <a:endParaRPr lang="en-US"/>
        </a:p>
      </dgm:t>
    </dgm:pt>
    <dgm:pt modelId="{B9AA7B36-5B77-45E8-AF0C-6E53B9141801}" type="pres">
      <dgm:prSet presAssocID="{2F290E6A-27C9-40DF-965F-7EEF6FDE9AA5}" presName="rootText" presStyleLbl="node2" presStyleIdx="1" presStyleCnt="2" custScaleX="205742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C941FE-CC59-4B48-A1F7-59CF828D1BA1}" type="pres">
      <dgm:prSet presAssocID="{2F290E6A-27C9-40DF-965F-7EEF6FDE9AA5}" presName="rootConnector" presStyleLbl="node2" presStyleIdx="1" presStyleCnt="2"/>
      <dgm:spPr/>
      <dgm:t>
        <a:bodyPr/>
        <a:lstStyle/>
        <a:p>
          <a:endParaRPr lang="en-US"/>
        </a:p>
      </dgm:t>
    </dgm:pt>
    <dgm:pt modelId="{7370C575-E919-4EC9-AD9E-6E9517EBABAB}" type="pres">
      <dgm:prSet presAssocID="{2F290E6A-27C9-40DF-965F-7EEF6FDE9AA5}" presName="hierChild4" presStyleCnt="0"/>
      <dgm:spPr/>
      <dgm:t>
        <a:bodyPr/>
        <a:lstStyle/>
        <a:p>
          <a:endParaRPr lang="en-US"/>
        </a:p>
      </dgm:t>
    </dgm:pt>
    <dgm:pt modelId="{1D250F21-14B9-4E6A-97A3-8C78E2D3AB30}" type="pres">
      <dgm:prSet presAssocID="{1DDFBCDD-6121-4A12-98D0-6143E21A6B15}" presName="Name37" presStyleLbl="parChTrans1D3" presStyleIdx="2" presStyleCnt="7" custSzX="471975" custSzY="446597"/>
      <dgm:spPr/>
      <dgm:t>
        <a:bodyPr/>
        <a:lstStyle/>
        <a:p>
          <a:endParaRPr lang="en-US"/>
        </a:p>
      </dgm:t>
    </dgm:pt>
    <dgm:pt modelId="{3B4D9FED-D40A-4BE2-92A9-447CC3E6A7B9}" type="pres">
      <dgm:prSet presAssocID="{90EB4310-FCCF-46B5-AC14-A6B3165DA81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C2F9B15-81E2-49FC-A019-BC1229C9CA2A}" type="pres">
      <dgm:prSet presAssocID="{90EB4310-FCCF-46B5-AC14-A6B3165DA817}" presName="rootComposite" presStyleCnt="0"/>
      <dgm:spPr/>
      <dgm:t>
        <a:bodyPr/>
        <a:lstStyle/>
        <a:p>
          <a:endParaRPr lang="en-US"/>
        </a:p>
      </dgm:t>
    </dgm:pt>
    <dgm:pt modelId="{0C7D4201-59B5-4666-8840-B39348C0139D}" type="pres">
      <dgm:prSet presAssocID="{90EB4310-FCCF-46B5-AC14-A6B3165DA817}" presName="rootText" presStyleLbl="node3" presStyleIdx="2" presStyleCnt="7" custScaleX="130494" custScaleY="64612" custLinFactNeighborX="173" custLinFactNeighborY="11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9B6C06-A509-4922-B129-28E66A3D35DF}" type="pres">
      <dgm:prSet presAssocID="{90EB4310-FCCF-46B5-AC14-A6B3165DA817}" presName="rootConnector" presStyleLbl="node3" presStyleIdx="2" presStyleCnt="7"/>
      <dgm:spPr/>
      <dgm:t>
        <a:bodyPr/>
        <a:lstStyle/>
        <a:p>
          <a:endParaRPr lang="en-US"/>
        </a:p>
      </dgm:t>
    </dgm:pt>
    <dgm:pt modelId="{3CCF95B7-3412-40BF-9B86-1F2F7C645922}" type="pres">
      <dgm:prSet presAssocID="{90EB4310-FCCF-46B5-AC14-A6B3165DA817}" presName="hierChild4" presStyleCnt="0"/>
      <dgm:spPr/>
      <dgm:t>
        <a:bodyPr/>
        <a:lstStyle/>
        <a:p>
          <a:endParaRPr lang="en-US"/>
        </a:p>
      </dgm:t>
    </dgm:pt>
    <dgm:pt modelId="{31C67DE5-BFE3-4217-8C1C-40FA1496C6BC}" type="pres">
      <dgm:prSet presAssocID="{90EB4310-FCCF-46B5-AC14-A6B3165DA817}" presName="hierChild5" presStyleCnt="0"/>
      <dgm:spPr/>
      <dgm:t>
        <a:bodyPr/>
        <a:lstStyle/>
        <a:p>
          <a:endParaRPr lang="en-US"/>
        </a:p>
      </dgm:t>
    </dgm:pt>
    <dgm:pt modelId="{4DBFB2F8-AC71-4ED4-A986-5B7BD9B98D15}" type="pres">
      <dgm:prSet presAssocID="{58859470-6F3C-49EF-AD54-A087BD8AA952}" presName="Name37" presStyleLbl="parChTrans1D3" presStyleIdx="3" presStyleCnt="7" custSzX="466593" custSzY="944297"/>
      <dgm:spPr/>
      <dgm:t>
        <a:bodyPr/>
        <a:lstStyle/>
        <a:p>
          <a:endParaRPr lang="en-US"/>
        </a:p>
      </dgm:t>
    </dgm:pt>
    <dgm:pt modelId="{1ED5B0D7-A33D-4776-9EBF-A471BE3D4365}" type="pres">
      <dgm:prSet presAssocID="{6233C2D3-4029-4A49-9007-D5F6DCE3FC0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E459FA-3C8D-48FD-AAA1-695E54C2E9F3}" type="pres">
      <dgm:prSet presAssocID="{6233C2D3-4029-4A49-9007-D5F6DCE3FC02}" presName="rootComposite" presStyleCnt="0"/>
      <dgm:spPr/>
      <dgm:t>
        <a:bodyPr/>
        <a:lstStyle/>
        <a:p>
          <a:endParaRPr lang="en-US"/>
        </a:p>
      </dgm:t>
    </dgm:pt>
    <dgm:pt modelId="{A280148F-3C84-49B2-99B5-293564F93208}" type="pres">
      <dgm:prSet presAssocID="{6233C2D3-4029-4A49-9007-D5F6DCE3FC02}" presName="rootText" presStyleLbl="node3" presStyleIdx="3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D5B0A-9546-4070-833A-4C0A9A1C508A}" type="pres">
      <dgm:prSet presAssocID="{6233C2D3-4029-4A49-9007-D5F6DCE3FC02}" presName="rootConnector" presStyleLbl="node3" presStyleIdx="3" presStyleCnt="7"/>
      <dgm:spPr/>
      <dgm:t>
        <a:bodyPr/>
        <a:lstStyle/>
        <a:p>
          <a:endParaRPr lang="en-US"/>
        </a:p>
      </dgm:t>
    </dgm:pt>
    <dgm:pt modelId="{5B9B0567-FA79-4877-AED1-5149AE411B57}" type="pres">
      <dgm:prSet presAssocID="{6233C2D3-4029-4A49-9007-D5F6DCE3FC02}" presName="hierChild4" presStyleCnt="0"/>
      <dgm:spPr/>
      <dgm:t>
        <a:bodyPr/>
        <a:lstStyle/>
        <a:p>
          <a:endParaRPr lang="en-US"/>
        </a:p>
      </dgm:t>
    </dgm:pt>
    <dgm:pt modelId="{72F5F144-2D9B-431F-BB0C-9FDA94C5B072}" type="pres">
      <dgm:prSet presAssocID="{6233C2D3-4029-4A49-9007-D5F6DCE3FC02}" presName="hierChild5" presStyleCnt="0"/>
      <dgm:spPr/>
      <dgm:t>
        <a:bodyPr/>
        <a:lstStyle/>
        <a:p>
          <a:endParaRPr lang="en-US"/>
        </a:p>
      </dgm:t>
    </dgm:pt>
    <dgm:pt modelId="{970A17A1-AB18-4CAF-BD37-E44358A93BFA}" type="pres">
      <dgm:prSet presAssocID="{5376C349-5676-496C-A1C4-A78B20EA5A0B}" presName="Name37" presStyleLbl="parChTrans1D3" presStyleIdx="4" presStyleCnt="7" custSzX="466593" custSzY="1502144"/>
      <dgm:spPr/>
      <dgm:t>
        <a:bodyPr/>
        <a:lstStyle/>
        <a:p>
          <a:endParaRPr lang="en-US"/>
        </a:p>
      </dgm:t>
    </dgm:pt>
    <dgm:pt modelId="{1EB91FC0-32C7-4120-B7D4-5389C1EAD89C}" type="pres">
      <dgm:prSet presAssocID="{B5E2ADB8-06EE-42A8-9756-C6B7FDB6B2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ADEC418-0B95-459D-8F93-12EE31C3AE20}" type="pres">
      <dgm:prSet presAssocID="{B5E2ADB8-06EE-42A8-9756-C6B7FDB6B207}" presName="rootComposite" presStyleCnt="0"/>
      <dgm:spPr/>
      <dgm:t>
        <a:bodyPr/>
        <a:lstStyle/>
        <a:p>
          <a:endParaRPr lang="en-US"/>
        </a:p>
      </dgm:t>
    </dgm:pt>
    <dgm:pt modelId="{56C3FF5F-8849-4198-ACC3-755C157D0897}" type="pres">
      <dgm:prSet presAssocID="{B5E2ADB8-06EE-42A8-9756-C6B7FDB6B207}" presName="rootText" presStyleLbl="node3" presStyleIdx="4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E503B7-1614-4A74-B455-02D27B89F525}" type="pres">
      <dgm:prSet presAssocID="{B5E2ADB8-06EE-42A8-9756-C6B7FDB6B207}" presName="rootConnector" presStyleLbl="node3" presStyleIdx="4" presStyleCnt="7"/>
      <dgm:spPr/>
      <dgm:t>
        <a:bodyPr/>
        <a:lstStyle/>
        <a:p>
          <a:endParaRPr lang="en-US"/>
        </a:p>
      </dgm:t>
    </dgm:pt>
    <dgm:pt modelId="{4B9DB48C-F15C-4D9B-99F5-2E96864683A4}" type="pres">
      <dgm:prSet presAssocID="{B5E2ADB8-06EE-42A8-9756-C6B7FDB6B207}" presName="hierChild4" presStyleCnt="0"/>
      <dgm:spPr/>
      <dgm:t>
        <a:bodyPr/>
        <a:lstStyle/>
        <a:p>
          <a:endParaRPr lang="en-US"/>
        </a:p>
      </dgm:t>
    </dgm:pt>
    <dgm:pt modelId="{FFCA492A-E209-40A5-95F9-D7FC2B8C0CBE}" type="pres">
      <dgm:prSet presAssocID="{B5E2ADB8-06EE-42A8-9756-C6B7FDB6B207}" presName="hierChild5" presStyleCnt="0"/>
      <dgm:spPr/>
      <dgm:t>
        <a:bodyPr/>
        <a:lstStyle/>
        <a:p>
          <a:endParaRPr lang="en-US"/>
        </a:p>
      </dgm:t>
    </dgm:pt>
    <dgm:pt modelId="{673F1B98-B009-4EE7-859C-AB0A29BC3686}" type="pres">
      <dgm:prSet presAssocID="{A8AD1C99-D87E-4C24-A315-CB250F2CDCFD}" presName="Name37" presStyleLbl="parChTrans1D3" presStyleIdx="5" presStyleCnt="7" custSzX="466593" custSzY="2059992"/>
      <dgm:spPr/>
      <dgm:t>
        <a:bodyPr/>
        <a:lstStyle/>
        <a:p>
          <a:endParaRPr lang="en-US"/>
        </a:p>
      </dgm:t>
    </dgm:pt>
    <dgm:pt modelId="{1E10BEA4-4423-4510-92F7-145EED3CF0F9}" type="pres">
      <dgm:prSet presAssocID="{AEF9122A-E334-4285-B2B3-B677F205CA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3ADCBA5-A04B-4E6A-8AD0-90339E87FD30}" type="pres">
      <dgm:prSet presAssocID="{AEF9122A-E334-4285-B2B3-B677F205CAF9}" presName="rootComposite" presStyleCnt="0"/>
      <dgm:spPr/>
      <dgm:t>
        <a:bodyPr/>
        <a:lstStyle/>
        <a:p>
          <a:endParaRPr lang="en-US"/>
        </a:p>
      </dgm:t>
    </dgm:pt>
    <dgm:pt modelId="{4E64041C-68E4-4B6C-892B-BFEEBFB113DE}" type="pres">
      <dgm:prSet presAssocID="{AEF9122A-E334-4285-B2B3-B677F205CAF9}" presName="rootText" presStyleLbl="node3" presStyleIdx="5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CA515-4DCA-4BDF-BD7C-DD76B8FE16CF}" type="pres">
      <dgm:prSet presAssocID="{AEF9122A-E334-4285-B2B3-B677F205CAF9}" presName="rootConnector" presStyleLbl="node3" presStyleIdx="5" presStyleCnt="7"/>
      <dgm:spPr/>
      <dgm:t>
        <a:bodyPr/>
        <a:lstStyle/>
        <a:p>
          <a:endParaRPr lang="en-US"/>
        </a:p>
      </dgm:t>
    </dgm:pt>
    <dgm:pt modelId="{99DBAC9D-98A0-4A16-B230-E9A25CEEEF80}" type="pres">
      <dgm:prSet presAssocID="{AEF9122A-E334-4285-B2B3-B677F205CAF9}" presName="hierChild4" presStyleCnt="0"/>
      <dgm:spPr/>
      <dgm:t>
        <a:bodyPr/>
        <a:lstStyle/>
        <a:p>
          <a:endParaRPr lang="en-US"/>
        </a:p>
      </dgm:t>
    </dgm:pt>
    <dgm:pt modelId="{54B6BB1E-AD2B-4E62-8D2A-96DD18E5F5AC}" type="pres">
      <dgm:prSet presAssocID="{AEF9122A-E334-4285-B2B3-B677F205CAF9}" presName="hierChild5" presStyleCnt="0"/>
      <dgm:spPr/>
      <dgm:t>
        <a:bodyPr/>
        <a:lstStyle/>
        <a:p>
          <a:endParaRPr lang="en-US"/>
        </a:p>
      </dgm:t>
    </dgm:pt>
    <dgm:pt modelId="{5349767B-6D34-4B87-BE03-097D2EAD487F}" type="pres">
      <dgm:prSet presAssocID="{7C82D365-F881-4953-AB99-21B31747E37C}" presName="Name37" presStyleLbl="parChTrans1D3" presStyleIdx="6" presStyleCnt="7" custSzX="466593" custSzY="2617840"/>
      <dgm:spPr/>
      <dgm:t>
        <a:bodyPr/>
        <a:lstStyle/>
        <a:p>
          <a:endParaRPr lang="en-US"/>
        </a:p>
      </dgm:t>
    </dgm:pt>
    <dgm:pt modelId="{82B9A4C4-660B-408C-AF7A-2DDD0CDC99C9}" type="pres">
      <dgm:prSet presAssocID="{E02F353B-DA90-4E5C-80F3-470192C3E0A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3C10D2A-6B34-4827-BF7F-09DFD1588742}" type="pres">
      <dgm:prSet presAssocID="{E02F353B-DA90-4E5C-80F3-470192C3E0AF}" presName="rootComposite" presStyleCnt="0"/>
      <dgm:spPr/>
      <dgm:t>
        <a:bodyPr/>
        <a:lstStyle/>
        <a:p>
          <a:endParaRPr lang="en-US"/>
        </a:p>
      </dgm:t>
    </dgm:pt>
    <dgm:pt modelId="{166C59A0-93E3-416C-A737-7FA571531011}" type="pres">
      <dgm:prSet presAssocID="{E02F353B-DA90-4E5C-80F3-470192C3E0AF}" presName="rootText" presStyleLbl="node3" presStyleIdx="6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BD44E2-0FFC-4363-89FA-E4C611DA4D39}" type="pres">
      <dgm:prSet presAssocID="{E02F353B-DA90-4E5C-80F3-470192C3E0AF}" presName="rootConnector" presStyleLbl="node3" presStyleIdx="6" presStyleCnt="7"/>
      <dgm:spPr/>
      <dgm:t>
        <a:bodyPr/>
        <a:lstStyle/>
        <a:p>
          <a:endParaRPr lang="en-US"/>
        </a:p>
      </dgm:t>
    </dgm:pt>
    <dgm:pt modelId="{315CC4D5-A3C5-47F0-9CA4-50D8A39143A2}" type="pres">
      <dgm:prSet presAssocID="{E02F353B-DA90-4E5C-80F3-470192C3E0AF}" presName="hierChild4" presStyleCnt="0"/>
      <dgm:spPr/>
      <dgm:t>
        <a:bodyPr/>
        <a:lstStyle/>
        <a:p>
          <a:endParaRPr lang="en-US"/>
        </a:p>
      </dgm:t>
    </dgm:pt>
    <dgm:pt modelId="{E24BDB97-2F59-484D-8918-2948B87D120F}" type="pres">
      <dgm:prSet presAssocID="{E02F353B-DA90-4E5C-80F3-470192C3E0AF}" presName="hierChild5" presStyleCnt="0"/>
      <dgm:spPr/>
      <dgm:t>
        <a:bodyPr/>
        <a:lstStyle/>
        <a:p>
          <a:endParaRPr lang="en-US"/>
        </a:p>
      </dgm:t>
    </dgm:pt>
    <dgm:pt modelId="{34E494C0-8600-4E11-9262-F21776543D14}" type="pres">
      <dgm:prSet presAssocID="{2F290E6A-27C9-40DF-965F-7EEF6FDE9AA5}" presName="hierChild5" presStyleCnt="0"/>
      <dgm:spPr/>
      <dgm:t>
        <a:bodyPr/>
        <a:lstStyle/>
        <a:p>
          <a:endParaRPr lang="en-US"/>
        </a:p>
      </dgm:t>
    </dgm:pt>
    <dgm:pt modelId="{F9BB4E89-878E-4020-A8FA-FF9F812D3395}" type="pres">
      <dgm:prSet presAssocID="{8FFD659C-28A1-4900-A21B-C3D5C1212766}" presName="hierChild3" presStyleCnt="0"/>
      <dgm:spPr/>
      <dgm:t>
        <a:bodyPr/>
        <a:lstStyle/>
        <a:p>
          <a:endParaRPr lang="en-US"/>
        </a:p>
      </dgm:t>
    </dgm:pt>
  </dgm:ptLst>
  <dgm:cxnLst>
    <dgm:cxn modelId="{97E92C8E-2835-410B-9221-13E3446DCE4F}" type="presOf" srcId="{06CF62CD-B8D9-430A-8532-DD85DFC7BA06}" destId="{CC801D2F-ABCF-4323-8EEF-B2EF104326DF}" srcOrd="0" destOrd="0" presId="urn:microsoft.com/office/officeart/2005/8/layout/orgChart1"/>
    <dgm:cxn modelId="{D6F7EA88-683F-4A99-883B-B2948CA6C6BE}" type="presOf" srcId="{9821342D-0AAA-45D0-BDB8-5DF7C3A63CEF}" destId="{A8FCB537-D98E-42E5-98DA-6147FA08C453}" srcOrd="1" destOrd="0" presId="urn:microsoft.com/office/officeart/2005/8/layout/orgChart1"/>
    <dgm:cxn modelId="{BEFB8D71-2889-4E61-815D-EBD67ECACB5C}" type="presOf" srcId="{E56F3362-1FF8-4DE1-B86A-F1E6380AC5B7}" destId="{08FF087B-BE87-41EB-926E-1335FB2CD90D}" srcOrd="1" destOrd="0" presId="urn:microsoft.com/office/officeart/2005/8/layout/orgChart1"/>
    <dgm:cxn modelId="{C5C8F5F9-B5D2-4209-B72D-DBBC86BE5160}" type="presOf" srcId="{CBC06071-36C5-415A-8269-478B76F57FAA}" destId="{F69E7E89-280E-4D6A-ADC3-27979E6A472F}" srcOrd="1" destOrd="0" presId="urn:microsoft.com/office/officeart/2005/8/layout/orgChart1"/>
    <dgm:cxn modelId="{979D2171-B1CF-4A75-89C0-BA0F2F31B73A}" type="presOf" srcId="{6233C2D3-4029-4A49-9007-D5F6DCE3FC02}" destId="{BB1D5B0A-9546-4070-833A-4C0A9A1C508A}" srcOrd="1" destOrd="0" presId="urn:microsoft.com/office/officeart/2005/8/layout/orgChart1"/>
    <dgm:cxn modelId="{36E62453-CF1F-4F1F-92A1-43DA73CFC56A}" srcId="{2F290E6A-27C9-40DF-965F-7EEF6FDE9AA5}" destId="{B5E2ADB8-06EE-42A8-9756-C6B7FDB6B207}" srcOrd="2" destOrd="0" parTransId="{5376C349-5676-496C-A1C4-A78B20EA5A0B}" sibTransId="{47DAE674-EA05-490A-A108-C31C32E54DE0}"/>
    <dgm:cxn modelId="{28CBA7DD-1BE5-45AA-A03F-75A6863526E0}" type="presOf" srcId="{8FFD659C-28A1-4900-A21B-C3D5C1212766}" destId="{567A7240-BFE0-4A54-9E2C-6BC523AEC0B1}" srcOrd="1" destOrd="0" presId="urn:microsoft.com/office/officeart/2005/8/layout/orgChart1"/>
    <dgm:cxn modelId="{57E75C2A-1FDB-4159-9DF6-6974C078CCED}" type="presOf" srcId="{B5E2ADB8-06EE-42A8-9756-C6B7FDB6B207}" destId="{8BE503B7-1614-4A74-B455-02D27B89F525}" srcOrd="1" destOrd="0" presId="urn:microsoft.com/office/officeart/2005/8/layout/orgChart1"/>
    <dgm:cxn modelId="{7019F4C6-CD55-4618-AC88-FE375A046D39}" type="presOf" srcId="{90EB4310-FCCF-46B5-AC14-A6B3165DA817}" destId="{0C7D4201-59B5-4666-8840-B39348C0139D}" srcOrd="0" destOrd="0" presId="urn:microsoft.com/office/officeart/2005/8/layout/orgChart1"/>
    <dgm:cxn modelId="{714D7F19-B1D7-4308-BC2E-873C96634824}" type="presOf" srcId="{05552631-2D47-4E49-89E7-54E6A238C329}" destId="{7867CE9D-2DC3-4E39-899F-B85CC6D402EB}" srcOrd="0" destOrd="0" presId="urn:microsoft.com/office/officeart/2005/8/layout/orgChart1"/>
    <dgm:cxn modelId="{34FD2B57-C4F2-497F-BB44-E2F5A0F1E0B4}" type="presOf" srcId="{71A051D3-DE58-4EEC-9FBE-87F844C480E1}" destId="{29990614-C0B4-4744-BA1D-D506DB88FDED}" srcOrd="0" destOrd="0" presId="urn:microsoft.com/office/officeart/2005/8/layout/orgChart1"/>
    <dgm:cxn modelId="{69C1BB07-D8BA-4291-B01E-2010DB4519D4}" srcId="{DF87E430-A93B-49D6-A912-6A466CC8D811}" destId="{8FFD659C-28A1-4900-A21B-C3D5C1212766}" srcOrd="0" destOrd="0" parTransId="{5A4406E5-C59D-4B33-8556-8064F5DD1EF0}" sibTransId="{994C6E0D-6240-4732-A7DF-23994DAB92DA}"/>
    <dgm:cxn modelId="{142166CD-DCC9-4D6C-B113-471F6E575FAE}" type="presOf" srcId="{9821342D-0AAA-45D0-BDB8-5DF7C3A63CEF}" destId="{65E6BC16-E87C-4CD3-9628-D1F3555823B0}" srcOrd="0" destOrd="0" presId="urn:microsoft.com/office/officeart/2005/8/layout/orgChart1"/>
    <dgm:cxn modelId="{6FD50C50-4CAB-475C-B712-B3FA96A5ED11}" type="presOf" srcId="{F3A2132F-DECB-4299-B91E-71B1203B0248}" destId="{7D0A1512-A4CD-4309-B232-886F431BD5C1}" srcOrd="1" destOrd="0" presId="urn:microsoft.com/office/officeart/2005/8/layout/orgChart1"/>
    <dgm:cxn modelId="{0FD65A80-7C0D-46F3-BCF6-BAF0524784E6}" type="presOf" srcId="{E02F353B-DA90-4E5C-80F3-470192C3E0AF}" destId="{166C59A0-93E3-416C-A737-7FA571531011}" srcOrd="0" destOrd="0" presId="urn:microsoft.com/office/officeart/2005/8/layout/orgChart1"/>
    <dgm:cxn modelId="{BB4706F9-7038-4870-9D81-6268E55C2D21}" srcId="{2F290E6A-27C9-40DF-965F-7EEF6FDE9AA5}" destId="{AEF9122A-E334-4285-B2B3-B677F205CAF9}" srcOrd="3" destOrd="0" parTransId="{A8AD1C99-D87E-4C24-A315-CB250F2CDCFD}" sibTransId="{FF641D12-E979-4662-A828-E3FF078BE489}"/>
    <dgm:cxn modelId="{EA621BDE-824B-4B0F-A882-A8E49B13D0A6}" srcId="{9821342D-0AAA-45D0-BDB8-5DF7C3A63CEF}" destId="{8453E9B6-8E3B-4F09-908E-9CC75E12C753}" srcOrd="0" destOrd="0" parTransId="{3EB97729-3947-4DAF-B3E4-6D694C25A2A0}" sibTransId="{4869109A-472B-4CD8-B674-EC4AC246821B}"/>
    <dgm:cxn modelId="{1B323281-E60E-4F7E-8F7D-11F941CADF82}" srcId="{F3A2132F-DECB-4299-B91E-71B1203B0248}" destId="{E56F3362-1FF8-4DE1-B86A-F1E6380AC5B7}" srcOrd="0" destOrd="0" parTransId="{71A051D3-DE58-4EEC-9FBE-87F844C480E1}" sibTransId="{24218844-B178-4E40-A27F-9BE01CE1E120}"/>
    <dgm:cxn modelId="{FCD91C03-D547-4C26-89BD-37F66F739FB5}" type="presOf" srcId="{2F290E6A-27C9-40DF-965F-7EEF6FDE9AA5}" destId="{B9AA7B36-5B77-45E8-AF0C-6E53B9141801}" srcOrd="0" destOrd="0" presId="urn:microsoft.com/office/officeart/2005/8/layout/orgChart1"/>
    <dgm:cxn modelId="{8E9B009F-DD96-45C1-A686-0E17404F62A0}" srcId="{2F290E6A-27C9-40DF-965F-7EEF6FDE9AA5}" destId="{90EB4310-FCCF-46B5-AC14-A6B3165DA817}" srcOrd="0" destOrd="0" parTransId="{1DDFBCDD-6121-4A12-98D0-6143E21A6B15}" sibTransId="{73B0604A-46B8-42B2-995F-DD3BF556934F}"/>
    <dgm:cxn modelId="{26124B71-6E33-4FCC-A364-4B9EC2873507}" type="presOf" srcId="{7C82D365-F881-4953-AB99-21B31747E37C}" destId="{5349767B-6D34-4B87-BE03-097D2EAD487F}" srcOrd="0" destOrd="0" presId="urn:microsoft.com/office/officeart/2005/8/layout/orgChart1"/>
    <dgm:cxn modelId="{7753E417-EF23-4480-AFA7-674736C8073D}" type="presOf" srcId="{5376C349-5676-496C-A1C4-A78B20EA5A0B}" destId="{970A17A1-AB18-4CAF-BD37-E44358A93BFA}" srcOrd="0" destOrd="0" presId="urn:microsoft.com/office/officeart/2005/8/layout/orgChart1"/>
    <dgm:cxn modelId="{4EDB0A6C-57F4-457B-A585-30255D53BD29}" type="presOf" srcId="{A8AD1C99-D87E-4C24-A315-CB250F2CDCFD}" destId="{673F1B98-B009-4EE7-859C-AB0A29BC3686}" srcOrd="0" destOrd="0" presId="urn:microsoft.com/office/officeart/2005/8/layout/orgChart1"/>
    <dgm:cxn modelId="{E70CF7D7-12C4-4B62-ADC9-C9A7E1928F18}" type="presOf" srcId="{F3A2132F-DECB-4299-B91E-71B1203B0248}" destId="{FDA3C171-4061-4D7E-8B8F-15483676894F}" srcOrd="0" destOrd="0" presId="urn:microsoft.com/office/officeart/2005/8/layout/orgChart1"/>
    <dgm:cxn modelId="{3D36C28D-87B6-49A7-9AC1-39BB50C5D116}" type="presOf" srcId="{733B1CFD-A9AD-4838-84BE-F8A532C74E8E}" destId="{A134C7A0-A1B1-477E-9F08-E3AD04189669}" srcOrd="1" destOrd="0" presId="urn:microsoft.com/office/officeart/2005/8/layout/orgChart1"/>
    <dgm:cxn modelId="{D4E159FD-A1F1-40A7-994F-972AEF4DA5A6}" type="presOf" srcId="{2F290E6A-27C9-40DF-965F-7EEF6FDE9AA5}" destId="{BAC941FE-CC59-4B48-A1F7-59CF828D1BA1}" srcOrd="1" destOrd="0" presId="urn:microsoft.com/office/officeart/2005/8/layout/orgChart1"/>
    <dgm:cxn modelId="{D8626256-192C-4E21-8424-1429E828D32F}" srcId="{733B1CFD-A9AD-4838-84BE-F8A532C74E8E}" destId="{854EA8C3-FE91-4A5C-88F3-AAE7F363DC55}" srcOrd="0" destOrd="0" parTransId="{575242C0-F918-416B-8281-F771049BB55D}" sibTransId="{C900C32D-E668-490F-9604-E9B8239C312E}"/>
    <dgm:cxn modelId="{C0E8DC8F-1B64-412F-965E-8C0915D28243}" type="presOf" srcId="{98CFD407-8A15-450D-B2C8-98728D45E882}" destId="{2A3FCC3B-686E-444E-A7FC-569657DF82F1}" srcOrd="1" destOrd="0" presId="urn:microsoft.com/office/officeart/2005/8/layout/orgChart1"/>
    <dgm:cxn modelId="{849585DC-1BC9-41BE-828A-C8CC2686C1A4}" type="presOf" srcId="{575242C0-F918-416B-8281-F771049BB55D}" destId="{F21D7611-4540-4B55-8F31-044F91E23211}" srcOrd="0" destOrd="0" presId="urn:microsoft.com/office/officeart/2005/8/layout/orgChart1"/>
    <dgm:cxn modelId="{F0050834-E471-47FC-A838-1EA1CB4E9ACB}" type="presOf" srcId="{8453E9B6-8E3B-4F09-908E-9CC75E12C753}" destId="{E3024C8B-9AD6-4269-9CB6-516608CDD67A}" srcOrd="1" destOrd="0" presId="urn:microsoft.com/office/officeart/2005/8/layout/orgChart1"/>
    <dgm:cxn modelId="{2122E728-ECA0-441C-A293-433D0247D322}" type="presOf" srcId="{E02F353B-DA90-4E5C-80F3-470192C3E0AF}" destId="{8CBD44E2-0FFC-4363-89FA-E4C611DA4D39}" srcOrd="1" destOrd="0" presId="urn:microsoft.com/office/officeart/2005/8/layout/orgChart1"/>
    <dgm:cxn modelId="{75C4D94C-036B-4A30-B733-3710AB42B2FE}" srcId="{2F290E6A-27C9-40DF-965F-7EEF6FDE9AA5}" destId="{E02F353B-DA90-4E5C-80F3-470192C3E0AF}" srcOrd="4" destOrd="0" parTransId="{7C82D365-F881-4953-AB99-21B31747E37C}" sibTransId="{8A1AC6FE-5E75-4E52-975E-A3CDDCD84D51}"/>
    <dgm:cxn modelId="{D8FE1B1C-9BC0-4C33-A7DB-E54B80E01E2F}" type="presOf" srcId="{854EA8C3-FE91-4A5C-88F3-AAE7F363DC55}" destId="{F57CF493-9ADD-4B32-BE78-A17F39D60236}" srcOrd="0" destOrd="0" presId="urn:microsoft.com/office/officeart/2005/8/layout/orgChart1"/>
    <dgm:cxn modelId="{ECB562EF-54F2-41D4-B769-8DB7AC2DFD38}" type="presOf" srcId="{1DDFBCDD-6121-4A12-98D0-6143E21A6B15}" destId="{1D250F21-14B9-4E6A-97A3-8C78E2D3AB30}" srcOrd="0" destOrd="0" presId="urn:microsoft.com/office/officeart/2005/8/layout/orgChart1"/>
    <dgm:cxn modelId="{15C02980-D923-49A1-A1BD-3AF4166E9148}" type="presOf" srcId="{98CFD407-8A15-450D-B2C8-98728D45E882}" destId="{208C1693-EFDB-46A9-8750-D0FE684DBA20}" srcOrd="0" destOrd="0" presId="urn:microsoft.com/office/officeart/2005/8/layout/orgChart1"/>
    <dgm:cxn modelId="{40CA9452-FBA9-42EB-A771-D291D0D2483A}" type="presOf" srcId="{D5BEE488-1081-4603-A979-CEF086DA2198}" destId="{34C8CDBE-6A53-4BE0-8883-3B9AE781B720}" srcOrd="0" destOrd="0" presId="urn:microsoft.com/office/officeart/2005/8/layout/orgChart1"/>
    <dgm:cxn modelId="{BB0B11A6-5F4E-46E7-931A-F417C96790E0}" srcId="{F3A2132F-DECB-4299-B91E-71B1203B0248}" destId="{733B1CFD-A9AD-4838-84BE-F8A532C74E8E}" srcOrd="1" destOrd="0" parTransId="{D5BEE488-1081-4603-A979-CEF086DA2198}" sibTransId="{37F679E4-794D-47CC-8698-52448D09EDA4}"/>
    <dgm:cxn modelId="{EC9213A6-51A3-4A2E-8A32-96D31048F2A9}" type="presOf" srcId="{8453E9B6-8E3B-4F09-908E-9CC75E12C753}" destId="{CC85A4B9-648D-413E-9C12-F8FDCF30E164}" srcOrd="0" destOrd="0" presId="urn:microsoft.com/office/officeart/2005/8/layout/orgChart1"/>
    <dgm:cxn modelId="{299B9705-5A28-4183-8B11-D09E22BFBA00}" srcId="{8FFD659C-28A1-4900-A21B-C3D5C1212766}" destId="{2F290E6A-27C9-40DF-965F-7EEF6FDE9AA5}" srcOrd="1" destOrd="0" parTransId="{06CF62CD-B8D9-430A-8532-DD85DFC7BA06}" sibTransId="{13BBE981-733D-4155-B9FA-99BDD7DE90A2}"/>
    <dgm:cxn modelId="{F6F92D65-2CAF-413F-9597-03A200AF9D61}" srcId="{8FFD659C-28A1-4900-A21B-C3D5C1212766}" destId="{F3A2132F-DECB-4299-B91E-71B1203B0248}" srcOrd="0" destOrd="0" parTransId="{FC3731EE-F18D-488E-ABE5-167DF96C9A5D}" sibTransId="{F727C624-1A0F-416D-BACF-A694D9C2011D}"/>
    <dgm:cxn modelId="{E99937AB-84E6-49FE-9978-6C67EB093337}" type="presOf" srcId="{DF87E430-A93B-49D6-A912-6A466CC8D811}" destId="{FFB93AC3-4875-42FB-92F4-A792AAAFE8F2}" srcOrd="0" destOrd="0" presId="urn:microsoft.com/office/officeart/2005/8/layout/orgChart1"/>
    <dgm:cxn modelId="{1C0DF2F5-10A6-4D1C-B511-4EDEFBA9C89A}" type="presOf" srcId="{CBC06071-36C5-415A-8269-478B76F57FAA}" destId="{D01DB378-521A-4CEA-8B90-D5A3E865F2F7}" srcOrd="0" destOrd="0" presId="urn:microsoft.com/office/officeart/2005/8/layout/orgChart1"/>
    <dgm:cxn modelId="{D85C2A36-2427-4573-88A5-138DB3256536}" srcId="{733B1CFD-A9AD-4838-84BE-F8A532C74E8E}" destId="{9821342D-0AAA-45D0-BDB8-5DF7C3A63CEF}" srcOrd="1" destOrd="0" parTransId="{17630A5A-3277-4D55-9EF1-57E49BA4752D}" sibTransId="{34DA2D57-598D-48A2-8D5B-1AC29BBEFD19}"/>
    <dgm:cxn modelId="{D6B4B6F7-371A-4F73-B03E-F96D3E35D739}" type="presOf" srcId="{AEF9122A-E334-4285-B2B3-B677F205CAF9}" destId="{43CCA515-4DCA-4BDF-BD7C-DD76B8FE16CF}" srcOrd="1" destOrd="0" presId="urn:microsoft.com/office/officeart/2005/8/layout/orgChart1"/>
    <dgm:cxn modelId="{B769C4F2-9ED2-4323-9266-07E0DDC3ED7C}" type="presOf" srcId="{3EB97729-3947-4DAF-B3E4-6D694C25A2A0}" destId="{690CA9FF-D801-4FCF-9BA0-06B19DE2F422}" srcOrd="0" destOrd="0" presId="urn:microsoft.com/office/officeart/2005/8/layout/orgChart1"/>
    <dgm:cxn modelId="{F0A0DEE3-E8E1-40E9-BA58-A3FAB7D69E4C}" srcId="{98CFD407-8A15-450D-B2C8-98728D45E882}" destId="{CBC06071-36C5-415A-8269-478B76F57FAA}" srcOrd="0" destOrd="0" parTransId="{05552631-2D47-4E49-89E7-54E6A238C329}" sibTransId="{82B659E6-CA23-487E-B2EE-410145776344}"/>
    <dgm:cxn modelId="{F5A634F9-97F7-4DE2-B3E7-19A03A8F03C0}" type="presOf" srcId="{E56F3362-1FF8-4DE1-B86A-F1E6380AC5B7}" destId="{B2C7E2C5-8DDD-4674-BA4B-0AF3CD92EF53}" srcOrd="0" destOrd="0" presId="urn:microsoft.com/office/officeart/2005/8/layout/orgChart1"/>
    <dgm:cxn modelId="{3BE4460B-EB2F-4A56-B461-D5418DAA0480}" type="presOf" srcId="{AEF9122A-E334-4285-B2B3-B677F205CAF9}" destId="{4E64041C-68E4-4B6C-892B-BFEEBFB113DE}" srcOrd="0" destOrd="0" presId="urn:microsoft.com/office/officeart/2005/8/layout/orgChart1"/>
    <dgm:cxn modelId="{E64F2E26-43ED-4B8B-BA88-323C534D975A}" type="presOf" srcId="{854EA8C3-FE91-4A5C-88F3-AAE7F363DC55}" destId="{07821195-C6F2-4C66-A0D8-95F4D93CE495}" srcOrd="1" destOrd="0" presId="urn:microsoft.com/office/officeart/2005/8/layout/orgChart1"/>
    <dgm:cxn modelId="{473AA70D-180E-43CF-B5F9-222AB0A56343}" srcId="{733B1CFD-A9AD-4838-84BE-F8A532C74E8E}" destId="{98CFD407-8A15-450D-B2C8-98728D45E882}" srcOrd="2" destOrd="0" parTransId="{D80FAC2D-BC88-47EE-9F52-BC76B443AD72}" sibTransId="{E5C94858-58BC-4CDE-A23A-F902CBF187DF}"/>
    <dgm:cxn modelId="{0C6AA791-284C-4C89-A522-95EA312D5752}" type="presOf" srcId="{90EB4310-FCCF-46B5-AC14-A6B3165DA817}" destId="{059B6C06-A509-4922-B129-28E66A3D35DF}" srcOrd="1" destOrd="0" presId="urn:microsoft.com/office/officeart/2005/8/layout/orgChart1"/>
    <dgm:cxn modelId="{DAD66C80-B470-4332-B8F0-137D66223580}" srcId="{2F290E6A-27C9-40DF-965F-7EEF6FDE9AA5}" destId="{6233C2D3-4029-4A49-9007-D5F6DCE3FC02}" srcOrd="1" destOrd="0" parTransId="{58859470-6F3C-49EF-AD54-A087BD8AA952}" sibTransId="{D90A22C1-8AC9-4F6A-BC63-E5ECD0ABE031}"/>
    <dgm:cxn modelId="{BD0333BD-4524-46A5-B6A0-AB7A21EBE794}" type="presOf" srcId="{6233C2D3-4029-4A49-9007-D5F6DCE3FC02}" destId="{A280148F-3C84-49B2-99B5-293564F93208}" srcOrd="0" destOrd="0" presId="urn:microsoft.com/office/officeart/2005/8/layout/orgChart1"/>
    <dgm:cxn modelId="{6D1DAA6A-A21E-4AB1-8762-700FD5F3A58A}" type="presOf" srcId="{FC3731EE-F18D-488E-ABE5-167DF96C9A5D}" destId="{340E1C26-0388-4094-96B3-79B93AD1496A}" srcOrd="0" destOrd="0" presId="urn:microsoft.com/office/officeart/2005/8/layout/orgChart1"/>
    <dgm:cxn modelId="{0277CFBA-6613-4162-8CB7-57B54427DCF8}" type="presOf" srcId="{58859470-6F3C-49EF-AD54-A087BD8AA952}" destId="{4DBFB2F8-AC71-4ED4-A986-5B7BD9B98D15}" srcOrd="0" destOrd="0" presId="urn:microsoft.com/office/officeart/2005/8/layout/orgChart1"/>
    <dgm:cxn modelId="{1513F910-B66D-4E6F-947F-C849433C5D12}" type="presOf" srcId="{733B1CFD-A9AD-4838-84BE-F8A532C74E8E}" destId="{3B5C194C-98BC-4161-B0EF-A148D8C9A469}" srcOrd="0" destOrd="0" presId="urn:microsoft.com/office/officeart/2005/8/layout/orgChart1"/>
    <dgm:cxn modelId="{D32414E1-34DF-4C6B-9B6C-EDAF07F1E9F7}" type="presOf" srcId="{D80FAC2D-BC88-47EE-9F52-BC76B443AD72}" destId="{7BBAC660-839B-4D5A-AF66-6A267805A26E}" srcOrd="0" destOrd="0" presId="urn:microsoft.com/office/officeart/2005/8/layout/orgChart1"/>
    <dgm:cxn modelId="{F861F28C-9ADB-4C8C-95B6-93CA103808CB}" type="presOf" srcId="{17630A5A-3277-4D55-9EF1-57E49BA4752D}" destId="{3BB722D5-DB68-497F-AE71-1EAD05067957}" srcOrd="0" destOrd="0" presId="urn:microsoft.com/office/officeart/2005/8/layout/orgChart1"/>
    <dgm:cxn modelId="{6B2C64DB-B43D-42CC-8B49-33A4BA8C418A}" type="presOf" srcId="{B5E2ADB8-06EE-42A8-9756-C6B7FDB6B207}" destId="{56C3FF5F-8849-4198-ACC3-755C157D0897}" srcOrd="0" destOrd="0" presId="urn:microsoft.com/office/officeart/2005/8/layout/orgChart1"/>
    <dgm:cxn modelId="{63F25C69-97AE-4ACC-8927-33F0F0911C21}" type="presOf" srcId="{8FFD659C-28A1-4900-A21B-C3D5C1212766}" destId="{253D1917-401B-4BAD-AF87-239A70634F8A}" srcOrd="0" destOrd="0" presId="urn:microsoft.com/office/officeart/2005/8/layout/orgChart1"/>
    <dgm:cxn modelId="{35DDDB98-7D56-4ABC-B830-B2D00C74DCE3}" type="presParOf" srcId="{FFB93AC3-4875-42FB-92F4-A792AAAFE8F2}" destId="{BB6C9B50-317B-4446-A8BA-1E90BDDBB412}" srcOrd="0" destOrd="0" presId="urn:microsoft.com/office/officeart/2005/8/layout/orgChart1"/>
    <dgm:cxn modelId="{A330CE88-774C-426F-8DE0-D79124E92AB6}" type="presParOf" srcId="{BB6C9B50-317B-4446-A8BA-1E90BDDBB412}" destId="{BF3115CC-1475-4B43-AAB3-EC517DAD3B56}" srcOrd="0" destOrd="0" presId="urn:microsoft.com/office/officeart/2005/8/layout/orgChart1"/>
    <dgm:cxn modelId="{CFD4FA62-AC0E-4AA9-9589-0AB8AF1029FC}" type="presParOf" srcId="{BF3115CC-1475-4B43-AAB3-EC517DAD3B56}" destId="{253D1917-401B-4BAD-AF87-239A70634F8A}" srcOrd="0" destOrd="0" presId="urn:microsoft.com/office/officeart/2005/8/layout/orgChart1"/>
    <dgm:cxn modelId="{903AF323-8DC6-42E6-AF86-E1D80ADC5EDF}" type="presParOf" srcId="{BF3115CC-1475-4B43-AAB3-EC517DAD3B56}" destId="{567A7240-BFE0-4A54-9E2C-6BC523AEC0B1}" srcOrd="1" destOrd="0" presId="urn:microsoft.com/office/officeart/2005/8/layout/orgChart1"/>
    <dgm:cxn modelId="{442B9D75-9F95-4BA7-B8B5-ADD0139A5D1D}" type="presParOf" srcId="{BB6C9B50-317B-4446-A8BA-1E90BDDBB412}" destId="{1705D2E5-621E-4835-B2C3-6663824EFF60}" srcOrd="1" destOrd="0" presId="urn:microsoft.com/office/officeart/2005/8/layout/orgChart1"/>
    <dgm:cxn modelId="{013E0D9A-6461-44E0-B837-CC1DB54B3BC1}" type="presParOf" srcId="{1705D2E5-621E-4835-B2C3-6663824EFF60}" destId="{340E1C26-0388-4094-96B3-79B93AD1496A}" srcOrd="0" destOrd="0" presId="urn:microsoft.com/office/officeart/2005/8/layout/orgChart1"/>
    <dgm:cxn modelId="{CF0220AE-06BE-42B9-96AB-A736A2AF5BC2}" type="presParOf" srcId="{1705D2E5-621E-4835-B2C3-6663824EFF60}" destId="{2DEE77B5-5D76-46D0-B7C6-DF5AFCD64962}" srcOrd="1" destOrd="0" presId="urn:microsoft.com/office/officeart/2005/8/layout/orgChart1"/>
    <dgm:cxn modelId="{8B1AF965-14D4-472F-AC0E-AD1677F78507}" type="presParOf" srcId="{2DEE77B5-5D76-46D0-B7C6-DF5AFCD64962}" destId="{EF254201-08C5-47C4-82B8-A989B891A776}" srcOrd="0" destOrd="0" presId="urn:microsoft.com/office/officeart/2005/8/layout/orgChart1"/>
    <dgm:cxn modelId="{8EFCA273-6C47-4DD2-B17A-D9E98EF73028}" type="presParOf" srcId="{EF254201-08C5-47C4-82B8-A989B891A776}" destId="{FDA3C171-4061-4D7E-8B8F-15483676894F}" srcOrd="0" destOrd="0" presId="urn:microsoft.com/office/officeart/2005/8/layout/orgChart1"/>
    <dgm:cxn modelId="{AD9F94E5-CF26-4204-BE84-AFD0CE8FC23B}" type="presParOf" srcId="{EF254201-08C5-47C4-82B8-A989B891A776}" destId="{7D0A1512-A4CD-4309-B232-886F431BD5C1}" srcOrd="1" destOrd="0" presId="urn:microsoft.com/office/officeart/2005/8/layout/orgChart1"/>
    <dgm:cxn modelId="{01D5227A-FF25-4339-8099-0E5A1399EB54}" type="presParOf" srcId="{2DEE77B5-5D76-46D0-B7C6-DF5AFCD64962}" destId="{19AB9415-7B62-41C1-AB99-F0D5D1C512AD}" srcOrd="1" destOrd="0" presId="urn:microsoft.com/office/officeart/2005/8/layout/orgChart1"/>
    <dgm:cxn modelId="{573C52E5-D2D9-4CCB-A391-B87EB0590BF8}" type="presParOf" srcId="{19AB9415-7B62-41C1-AB99-F0D5D1C512AD}" destId="{29990614-C0B4-4744-BA1D-D506DB88FDED}" srcOrd="0" destOrd="0" presId="urn:microsoft.com/office/officeart/2005/8/layout/orgChart1"/>
    <dgm:cxn modelId="{15281A97-6BCA-46BF-BF94-21A65469F2E9}" type="presParOf" srcId="{19AB9415-7B62-41C1-AB99-F0D5D1C512AD}" destId="{D891485C-B887-45C7-A8E4-8F0B7E7BC17F}" srcOrd="1" destOrd="0" presId="urn:microsoft.com/office/officeart/2005/8/layout/orgChart1"/>
    <dgm:cxn modelId="{35FD1F49-4019-4E62-B5C0-1B141946B3D3}" type="presParOf" srcId="{D891485C-B887-45C7-A8E4-8F0B7E7BC17F}" destId="{8719A0F6-8685-4504-AE91-A1284C2929DA}" srcOrd="0" destOrd="0" presId="urn:microsoft.com/office/officeart/2005/8/layout/orgChart1"/>
    <dgm:cxn modelId="{7C3FFFDD-6C0D-44E5-BEDB-260C9509F29C}" type="presParOf" srcId="{8719A0F6-8685-4504-AE91-A1284C2929DA}" destId="{B2C7E2C5-8DDD-4674-BA4B-0AF3CD92EF53}" srcOrd="0" destOrd="0" presId="urn:microsoft.com/office/officeart/2005/8/layout/orgChart1"/>
    <dgm:cxn modelId="{FF2DF25B-B2FC-48CC-A3E8-5521DD1AD2D7}" type="presParOf" srcId="{8719A0F6-8685-4504-AE91-A1284C2929DA}" destId="{08FF087B-BE87-41EB-926E-1335FB2CD90D}" srcOrd="1" destOrd="0" presId="urn:microsoft.com/office/officeart/2005/8/layout/orgChart1"/>
    <dgm:cxn modelId="{CAC0A1B5-4133-43C7-802B-C83EF7787249}" type="presParOf" srcId="{D891485C-B887-45C7-A8E4-8F0B7E7BC17F}" destId="{B9364501-25F2-42F1-97E8-9DA00F41343C}" srcOrd="1" destOrd="0" presId="urn:microsoft.com/office/officeart/2005/8/layout/orgChart1"/>
    <dgm:cxn modelId="{D825019D-3FE3-4996-A6B1-EE102E9D116E}" type="presParOf" srcId="{D891485C-B887-45C7-A8E4-8F0B7E7BC17F}" destId="{6C726CD3-B5EE-4B37-A3EE-F23E057C5E60}" srcOrd="2" destOrd="0" presId="urn:microsoft.com/office/officeart/2005/8/layout/orgChart1"/>
    <dgm:cxn modelId="{D29A67AA-F71C-4303-926C-C7867D51BA76}" type="presParOf" srcId="{19AB9415-7B62-41C1-AB99-F0D5D1C512AD}" destId="{34C8CDBE-6A53-4BE0-8883-3B9AE781B720}" srcOrd="2" destOrd="0" presId="urn:microsoft.com/office/officeart/2005/8/layout/orgChart1"/>
    <dgm:cxn modelId="{4802E7F4-A68F-4EDF-B1B1-93197EB5B35D}" type="presParOf" srcId="{19AB9415-7B62-41C1-AB99-F0D5D1C512AD}" destId="{D58BF441-A2E5-4579-B6A1-4300DB65A333}" srcOrd="3" destOrd="0" presId="urn:microsoft.com/office/officeart/2005/8/layout/orgChart1"/>
    <dgm:cxn modelId="{6C930D0F-FCB2-471F-80C1-71C9254B0DA5}" type="presParOf" srcId="{D58BF441-A2E5-4579-B6A1-4300DB65A333}" destId="{A8B6F5B7-A35C-429A-B6CE-AA6EB61C7606}" srcOrd="0" destOrd="0" presId="urn:microsoft.com/office/officeart/2005/8/layout/orgChart1"/>
    <dgm:cxn modelId="{FDD7C5B6-71F4-433A-BBD7-A97B444D0341}" type="presParOf" srcId="{A8B6F5B7-A35C-429A-B6CE-AA6EB61C7606}" destId="{3B5C194C-98BC-4161-B0EF-A148D8C9A469}" srcOrd="0" destOrd="0" presId="urn:microsoft.com/office/officeart/2005/8/layout/orgChart1"/>
    <dgm:cxn modelId="{0FEF1F8F-7886-46FA-8E88-4A429F2D7FE4}" type="presParOf" srcId="{A8B6F5B7-A35C-429A-B6CE-AA6EB61C7606}" destId="{A134C7A0-A1B1-477E-9F08-E3AD04189669}" srcOrd="1" destOrd="0" presId="urn:microsoft.com/office/officeart/2005/8/layout/orgChart1"/>
    <dgm:cxn modelId="{E4F0BF70-913E-4748-99D2-D7177556590B}" type="presParOf" srcId="{D58BF441-A2E5-4579-B6A1-4300DB65A333}" destId="{94B06AFC-048D-437C-B674-263510A20559}" srcOrd="1" destOrd="0" presId="urn:microsoft.com/office/officeart/2005/8/layout/orgChart1"/>
    <dgm:cxn modelId="{790CC440-334D-4847-81FA-DA05ACBBD8AB}" type="presParOf" srcId="{94B06AFC-048D-437C-B674-263510A20559}" destId="{F21D7611-4540-4B55-8F31-044F91E23211}" srcOrd="0" destOrd="0" presId="urn:microsoft.com/office/officeart/2005/8/layout/orgChart1"/>
    <dgm:cxn modelId="{EA2E732A-CB0A-495D-B0A7-AB391E3D01A5}" type="presParOf" srcId="{94B06AFC-048D-437C-B674-263510A20559}" destId="{CE810C67-CCC7-4192-9CA7-62FBDDDE2301}" srcOrd="1" destOrd="0" presId="urn:microsoft.com/office/officeart/2005/8/layout/orgChart1"/>
    <dgm:cxn modelId="{272BF202-CE46-402E-A11F-5B291601C06C}" type="presParOf" srcId="{CE810C67-CCC7-4192-9CA7-62FBDDDE2301}" destId="{75059AD9-DC96-46C9-8112-5D2675C42A93}" srcOrd="0" destOrd="0" presId="urn:microsoft.com/office/officeart/2005/8/layout/orgChart1"/>
    <dgm:cxn modelId="{AAAFFEB6-2BA9-4286-A00F-54AB65F47A5A}" type="presParOf" srcId="{75059AD9-DC96-46C9-8112-5D2675C42A93}" destId="{F57CF493-9ADD-4B32-BE78-A17F39D60236}" srcOrd="0" destOrd="0" presId="urn:microsoft.com/office/officeart/2005/8/layout/orgChart1"/>
    <dgm:cxn modelId="{3217539F-0828-4F54-903B-72A82F3B5D94}" type="presParOf" srcId="{75059AD9-DC96-46C9-8112-5D2675C42A93}" destId="{07821195-C6F2-4C66-A0D8-95F4D93CE495}" srcOrd="1" destOrd="0" presId="urn:microsoft.com/office/officeart/2005/8/layout/orgChart1"/>
    <dgm:cxn modelId="{59B086D5-3256-443E-A9FC-C7FD2A993849}" type="presParOf" srcId="{CE810C67-CCC7-4192-9CA7-62FBDDDE2301}" destId="{D5F11FDD-DFCF-41E4-ADFB-214F180A81D4}" srcOrd="1" destOrd="0" presId="urn:microsoft.com/office/officeart/2005/8/layout/orgChart1"/>
    <dgm:cxn modelId="{D61E07C5-FD5A-44DD-B46C-DA2F6864A9C5}" type="presParOf" srcId="{CE810C67-CCC7-4192-9CA7-62FBDDDE2301}" destId="{174DBED2-8DD0-4E97-8D69-55F915D57111}" srcOrd="2" destOrd="0" presId="urn:microsoft.com/office/officeart/2005/8/layout/orgChart1"/>
    <dgm:cxn modelId="{C4F89AFD-1CDF-4899-A029-A1C07CD374D8}" type="presParOf" srcId="{94B06AFC-048D-437C-B674-263510A20559}" destId="{3BB722D5-DB68-497F-AE71-1EAD05067957}" srcOrd="2" destOrd="0" presId="urn:microsoft.com/office/officeart/2005/8/layout/orgChart1"/>
    <dgm:cxn modelId="{CAED3287-834F-4184-8B7F-8732BFF3D9FB}" type="presParOf" srcId="{94B06AFC-048D-437C-B674-263510A20559}" destId="{C6F7E938-26B9-481D-B33B-EFE7A6B93CA9}" srcOrd="3" destOrd="0" presId="urn:microsoft.com/office/officeart/2005/8/layout/orgChart1"/>
    <dgm:cxn modelId="{701B12A2-3ED7-470E-99FD-87B2E636500E}" type="presParOf" srcId="{C6F7E938-26B9-481D-B33B-EFE7A6B93CA9}" destId="{9661970D-2BB3-4C3E-93D1-237990BC0F0B}" srcOrd="0" destOrd="0" presId="urn:microsoft.com/office/officeart/2005/8/layout/orgChart1"/>
    <dgm:cxn modelId="{AB76ABE6-B2A8-4580-8B6C-E3A9997F3EDE}" type="presParOf" srcId="{9661970D-2BB3-4C3E-93D1-237990BC0F0B}" destId="{65E6BC16-E87C-4CD3-9628-D1F3555823B0}" srcOrd="0" destOrd="0" presId="urn:microsoft.com/office/officeart/2005/8/layout/orgChart1"/>
    <dgm:cxn modelId="{275EE90E-FCA0-4DE8-8FBC-458D24B4EE3A}" type="presParOf" srcId="{9661970D-2BB3-4C3E-93D1-237990BC0F0B}" destId="{A8FCB537-D98E-42E5-98DA-6147FA08C453}" srcOrd="1" destOrd="0" presId="urn:microsoft.com/office/officeart/2005/8/layout/orgChart1"/>
    <dgm:cxn modelId="{E42784C9-8F36-415D-88B4-36C36D8067D8}" type="presParOf" srcId="{C6F7E938-26B9-481D-B33B-EFE7A6B93CA9}" destId="{CC470C31-30EC-48ED-9CB6-2FD3EF67A77D}" srcOrd="1" destOrd="0" presId="urn:microsoft.com/office/officeart/2005/8/layout/orgChart1"/>
    <dgm:cxn modelId="{C3AFD0DB-6BC0-4242-8B35-C04819DEE30A}" type="presParOf" srcId="{CC470C31-30EC-48ED-9CB6-2FD3EF67A77D}" destId="{690CA9FF-D801-4FCF-9BA0-06B19DE2F422}" srcOrd="0" destOrd="0" presId="urn:microsoft.com/office/officeart/2005/8/layout/orgChart1"/>
    <dgm:cxn modelId="{11EDAFE7-0449-46AF-9F76-3497398E4F79}" type="presParOf" srcId="{CC470C31-30EC-48ED-9CB6-2FD3EF67A77D}" destId="{73E67FBF-8980-4DE9-B37F-528647EE14B3}" srcOrd="1" destOrd="0" presId="urn:microsoft.com/office/officeart/2005/8/layout/orgChart1"/>
    <dgm:cxn modelId="{C5E913B4-5223-4B30-A1F6-2C4A327BBDDB}" type="presParOf" srcId="{73E67FBF-8980-4DE9-B37F-528647EE14B3}" destId="{4A0E02B2-6D33-49E7-969E-14D32E1D73DC}" srcOrd="0" destOrd="0" presId="urn:microsoft.com/office/officeart/2005/8/layout/orgChart1"/>
    <dgm:cxn modelId="{8B31FAF0-2A9C-44F2-96A9-11E9B59161B6}" type="presParOf" srcId="{4A0E02B2-6D33-49E7-969E-14D32E1D73DC}" destId="{CC85A4B9-648D-413E-9C12-F8FDCF30E164}" srcOrd="0" destOrd="0" presId="urn:microsoft.com/office/officeart/2005/8/layout/orgChart1"/>
    <dgm:cxn modelId="{430627F5-C2DD-4694-8E05-62C585A40E33}" type="presParOf" srcId="{4A0E02B2-6D33-49E7-969E-14D32E1D73DC}" destId="{E3024C8B-9AD6-4269-9CB6-516608CDD67A}" srcOrd="1" destOrd="0" presId="urn:microsoft.com/office/officeart/2005/8/layout/orgChart1"/>
    <dgm:cxn modelId="{4BA64E85-90BB-4118-82CF-5145E4471276}" type="presParOf" srcId="{73E67FBF-8980-4DE9-B37F-528647EE14B3}" destId="{FD01CC51-861F-479B-9594-9148AF914920}" srcOrd="1" destOrd="0" presId="urn:microsoft.com/office/officeart/2005/8/layout/orgChart1"/>
    <dgm:cxn modelId="{09C7A96B-928E-4BAB-BEEB-16E3DD41EB84}" type="presParOf" srcId="{73E67FBF-8980-4DE9-B37F-528647EE14B3}" destId="{8A689B64-8042-4210-8DCA-76D571EE1B11}" srcOrd="2" destOrd="0" presId="urn:microsoft.com/office/officeart/2005/8/layout/orgChart1"/>
    <dgm:cxn modelId="{2F07549E-23F1-4722-A3CE-5AB4A5AD990F}" type="presParOf" srcId="{C6F7E938-26B9-481D-B33B-EFE7A6B93CA9}" destId="{91CA2A35-0964-4FED-B1AE-264D67E14F2A}" srcOrd="2" destOrd="0" presId="urn:microsoft.com/office/officeart/2005/8/layout/orgChart1"/>
    <dgm:cxn modelId="{927ED95A-54EE-483B-8296-55CA0676C519}" type="presParOf" srcId="{94B06AFC-048D-437C-B674-263510A20559}" destId="{7BBAC660-839B-4D5A-AF66-6A267805A26E}" srcOrd="4" destOrd="0" presId="urn:microsoft.com/office/officeart/2005/8/layout/orgChart1"/>
    <dgm:cxn modelId="{4643A8B8-969B-437C-BD41-3B7859810D3D}" type="presParOf" srcId="{94B06AFC-048D-437C-B674-263510A20559}" destId="{21F59996-3D5E-4C6D-9725-18C5513D77AE}" srcOrd="5" destOrd="0" presId="urn:microsoft.com/office/officeart/2005/8/layout/orgChart1"/>
    <dgm:cxn modelId="{8A1C8448-32BD-4EDD-ACB0-E377257E8045}" type="presParOf" srcId="{21F59996-3D5E-4C6D-9725-18C5513D77AE}" destId="{3C1CEB83-D027-495C-9371-59B229483F1D}" srcOrd="0" destOrd="0" presId="urn:microsoft.com/office/officeart/2005/8/layout/orgChart1"/>
    <dgm:cxn modelId="{5F496F7A-1E6E-46B9-AED5-392F072B45BE}" type="presParOf" srcId="{3C1CEB83-D027-495C-9371-59B229483F1D}" destId="{208C1693-EFDB-46A9-8750-D0FE684DBA20}" srcOrd="0" destOrd="0" presId="urn:microsoft.com/office/officeart/2005/8/layout/orgChart1"/>
    <dgm:cxn modelId="{529595CD-E31B-4FF0-9442-3B2B3680AD25}" type="presParOf" srcId="{3C1CEB83-D027-495C-9371-59B229483F1D}" destId="{2A3FCC3B-686E-444E-A7FC-569657DF82F1}" srcOrd="1" destOrd="0" presId="urn:microsoft.com/office/officeart/2005/8/layout/orgChart1"/>
    <dgm:cxn modelId="{410EB450-807F-4C9D-A09E-5505939ED081}" type="presParOf" srcId="{21F59996-3D5E-4C6D-9725-18C5513D77AE}" destId="{DE10AB7E-8139-46B2-B26C-F0192FCDC6BF}" srcOrd="1" destOrd="0" presId="urn:microsoft.com/office/officeart/2005/8/layout/orgChart1"/>
    <dgm:cxn modelId="{A72A5DE4-0BE5-4450-9344-C8CA5E54664D}" type="presParOf" srcId="{DE10AB7E-8139-46B2-B26C-F0192FCDC6BF}" destId="{7867CE9D-2DC3-4E39-899F-B85CC6D402EB}" srcOrd="0" destOrd="0" presId="urn:microsoft.com/office/officeart/2005/8/layout/orgChart1"/>
    <dgm:cxn modelId="{08008EA2-4DDC-403D-8EC4-0BF0F26AC593}" type="presParOf" srcId="{DE10AB7E-8139-46B2-B26C-F0192FCDC6BF}" destId="{A90B4E73-7C4C-4994-B7BB-581C6E57B9B1}" srcOrd="1" destOrd="0" presId="urn:microsoft.com/office/officeart/2005/8/layout/orgChart1"/>
    <dgm:cxn modelId="{D8407E3D-CF01-4304-BD5B-5305CC558216}" type="presParOf" srcId="{A90B4E73-7C4C-4994-B7BB-581C6E57B9B1}" destId="{FD52AF73-B3A1-432E-8E41-1CD52BC93C18}" srcOrd="0" destOrd="0" presId="urn:microsoft.com/office/officeart/2005/8/layout/orgChart1"/>
    <dgm:cxn modelId="{08F2C73E-C496-489E-9143-686A1FF9B869}" type="presParOf" srcId="{FD52AF73-B3A1-432E-8E41-1CD52BC93C18}" destId="{D01DB378-521A-4CEA-8B90-D5A3E865F2F7}" srcOrd="0" destOrd="0" presId="urn:microsoft.com/office/officeart/2005/8/layout/orgChart1"/>
    <dgm:cxn modelId="{EA65D74A-C1D3-4ADB-A3CA-23F154B9392A}" type="presParOf" srcId="{FD52AF73-B3A1-432E-8E41-1CD52BC93C18}" destId="{F69E7E89-280E-4D6A-ADC3-27979E6A472F}" srcOrd="1" destOrd="0" presId="urn:microsoft.com/office/officeart/2005/8/layout/orgChart1"/>
    <dgm:cxn modelId="{8BE00007-92EC-4456-98DF-F767B4EA4C60}" type="presParOf" srcId="{A90B4E73-7C4C-4994-B7BB-581C6E57B9B1}" destId="{7E7AEA63-C5D1-4543-A158-673DE951A6C4}" srcOrd="1" destOrd="0" presId="urn:microsoft.com/office/officeart/2005/8/layout/orgChart1"/>
    <dgm:cxn modelId="{63CDE26F-B754-48E3-A4FE-13A5B0D764AE}" type="presParOf" srcId="{A90B4E73-7C4C-4994-B7BB-581C6E57B9B1}" destId="{1F383F64-0ACE-4844-A35A-AAB54032587D}" srcOrd="2" destOrd="0" presId="urn:microsoft.com/office/officeart/2005/8/layout/orgChart1"/>
    <dgm:cxn modelId="{B9B87E8C-7091-402D-97ED-0F50CD841873}" type="presParOf" srcId="{21F59996-3D5E-4C6D-9725-18C5513D77AE}" destId="{818FD159-1FB0-4F56-AEB5-3B48EC491449}" srcOrd="2" destOrd="0" presId="urn:microsoft.com/office/officeart/2005/8/layout/orgChart1"/>
    <dgm:cxn modelId="{2E17404D-8630-4C5C-A61E-8A688BDA69FC}" type="presParOf" srcId="{D58BF441-A2E5-4579-B6A1-4300DB65A333}" destId="{9BD4597D-780D-4AF4-93B1-6B88948AA7F6}" srcOrd="2" destOrd="0" presId="urn:microsoft.com/office/officeart/2005/8/layout/orgChart1"/>
    <dgm:cxn modelId="{ADA54E43-62B8-49AC-BEB4-D8B11AB6129B}" type="presParOf" srcId="{2DEE77B5-5D76-46D0-B7C6-DF5AFCD64962}" destId="{E3602CF0-79EE-4652-B253-5B4A284E47C5}" srcOrd="2" destOrd="0" presId="urn:microsoft.com/office/officeart/2005/8/layout/orgChart1"/>
    <dgm:cxn modelId="{0E124872-ECC6-4DF4-8ED1-DBAC80C722C0}" type="presParOf" srcId="{1705D2E5-621E-4835-B2C3-6663824EFF60}" destId="{CC801D2F-ABCF-4323-8EEF-B2EF104326DF}" srcOrd="2" destOrd="0" presId="urn:microsoft.com/office/officeart/2005/8/layout/orgChart1"/>
    <dgm:cxn modelId="{71611A03-D876-4966-A08F-53F2B283C454}" type="presParOf" srcId="{1705D2E5-621E-4835-B2C3-6663824EFF60}" destId="{8C371743-3F0B-4275-9EE2-FCFB171D2470}" srcOrd="3" destOrd="0" presId="urn:microsoft.com/office/officeart/2005/8/layout/orgChart1"/>
    <dgm:cxn modelId="{EA1E52D3-A1F3-4F2A-97D2-5A4C2D67CD26}" type="presParOf" srcId="{8C371743-3F0B-4275-9EE2-FCFB171D2470}" destId="{0A969E6F-0A65-41DE-AE12-516A17FFC200}" srcOrd="0" destOrd="0" presId="urn:microsoft.com/office/officeart/2005/8/layout/orgChart1"/>
    <dgm:cxn modelId="{BCD12273-FE34-4BEC-987C-97BE12648391}" type="presParOf" srcId="{0A969E6F-0A65-41DE-AE12-516A17FFC200}" destId="{B9AA7B36-5B77-45E8-AF0C-6E53B9141801}" srcOrd="0" destOrd="0" presId="urn:microsoft.com/office/officeart/2005/8/layout/orgChart1"/>
    <dgm:cxn modelId="{D74FE020-F71C-43B7-BE46-85103CA027C9}" type="presParOf" srcId="{0A969E6F-0A65-41DE-AE12-516A17FFC200}" destId="{BAC941FE-CC59-4B48-A1F7-59CF828D1BA1}" srcOrd="1" destOrd="0" presId="urn:microsoft.com/office/officeart/2005/8/layout/orgChart1"/>
    <dgm:cxn modelId="{586C1736-8487-4DB0-A00B-9F4CA81BA2F0}" type="presParOf" srcId="{8C371743-3F0B-4275-9EE2-FCFB171D2470}" destId="{7370C575-E919-4EC9-AD9E-6E9517EBABAB}" srcOrd="1" destOrd="0" presId="urn:microsoft.com/office/officeart/2005/8/layout/orgChart1"/>
    <dgm:cxn modelId="{5E9F9D30-C320-42DF-9F87-22DE47405830}" type="presParOf" srcId="{7370C575-E919-4EC9-AD9E-6E9517EBABAB}" destId="{1D250F21-14B9-4E6A-97A3-8C78E2D3AB30}" srcOrd="0" destOrd="0" presId="urn:microsoft.com/office/officeart/2005/8/layout/orgChart1"/>
    <dgm:cxn modelId="{B2E50C4B-BE25-49A1-A6B9-E19A03A3D7CA}" type="presParOf" srcId="{7370C575-E919-4EC9-AD9E-6E9517EBABAB}" destId="{3B4D9FED-D40A-4BE2-92A9-447CC3E6A7B9}" srcOrd="1" destOrd="0" presId="urn:microsoft.com/office/officeart/2005/8/layout/orgChart1"/>
    <dgm:cxn modelId="{5C5D5638-8961-4D5D-A58B-EE123FB85319}" type="presParOf" srcId="{3B4D9FED-D40A-4BE2-92A9-447CC3E6A7B9}" destId="{6C2F9B15-81E2-49FC-A019-BC1229C9CA2A}" srcOrd="0" destOrd="0" presId="urn:microsoft.com/office/officeart/2005/8/layout/orgChart1"/>
    <dgm:cxn modelId="{1A3946FD-0B5F-4404-B79F-C64CBBFCF202}" type="presParOf" srcId="{6C2F9B15-81E2-49FC-A019-BC1229C9CA2A}" destId="{0C7D4201-59B5-4666-8840-B39348C0139D}" srcOrd="0" destOrd="0" presId="urn:microsoft.com/office/officeart/2005/8/layout/orgChart1"/>
    <dgm:cxn modelId="{13A2180D-E882-4223-94A4-9A432D01C659}" type="presParOf" srcId="{6C2F9B15-81E2-49FC-A019-BC1229C9CA2A}" destId="{059B6C06-A509-4922-B129-28E66A3D35DF}" srcOrd="1" destOrd="0" presId="urn:microsoft.com/office/officeart/2005/8/layout/orgChart1"/>
    <dgm:cxn modelId="{D28525DE-5C31-40D2-9559-1D97C045EF77}" type="presParOf" srcId="{3B4D9FED-D40A-4BE2-92A9-447CC3E6A7B9}" destId="{3CCF95B7-3412-40BF-9B86-1F2F7C645922}" srcOrd="1" destOrd="0" presId="urn:microsoft.com/office/officeart/2005/8/layout/orgChart1"/>
    <dgm:cxn modelId="{0C0B3683-B1B0-4A21-97DD-8D6F84030231}" type="presParOf" srcId="{3B4D9FED-D40A-4BE2-92A9-447CC3E6A7B9}" destId="{31C67DE5-BFE3-4217-8C1C-40FA1496C6BC}" srcOrd="2" destOrd="0" presId="urn:microsoft.com/office/officeart/2005/8/layout/orgChart1"/>
    <dgm:cxn modelId="{108B7D87-47A1-44C3-8DC9-ECB2CB1CD98D}" type="presParOf" srcId="{7370C575-E919-4EC9-AD9E-6E9517EBABAB}" destId="{4DBFB2F8-AC71-4ED4-A986-5B7BD9B98D15}" srcOrd="2" destOrd="0" presId="urn:microsoft.com/office/officeart/2005/8/layout/orgChart1"/>
    <dgm:cxn modelId="{33A02F71-88C9-4E90-9077-2BC4014BC7B5}" type="presParOf" srcId="{7370C575-E919-4EC9-AD9E-6E9517EBABAB}" destId="{1ED5B0D7-A33D-4776-9EBF-A471BE3D4365}" srcOrd="3" destOrd="0" presId="urn:microsoft.com/office/officeart/2005/8/layout/orgChart1"/>
    <dgm:cxn modelId="{EACF342E-C592-4EA0-B775-5E32A052A234}" type="presParOf" srcId="{1ED5B0D7-A33D-4776-9EBF-A471BE3D4365}" destId="{EBE459FA-3C8D-48FD-AAA1-695E54C2E9F3}" srcOrd="0" destOrd="0" presId="urn:microsoft.com/office/officeart/2005/8/layout/orgChart1"/>
    <dgm:cxn modelId="{E0465491-843D-4FB3-9416-5D1B0A9076CC}" type="presParOf" srcId="{EBE459FA-3C8D-48FD-AAA1-695E54C2E9F3}" destId="{A280148F-3C84-49B2-99B5-293564F93208}" srcOrd="0" destOrd="0" presId="urn:microsoft.com/office/officeart/2005/8/layout/orgChart1"/>
    <dgm:cxn modelId="{FCCE3D31-577E-4A9B-997A-0106E6836A89}" type="presParOf" srcId="{EBE459FA-3C8D-48FD-AAA1-695E54C2E9F3}" destId="{BB1D5B0A-9546-4070-833A-4C0A9A1C508A}" srcOrd="1" destOrd="0" presId="urn:microsoft.com/office/officeart/2005/8/layout/orgChart1"/>
    <dgm:cxn modelId="{749F50E4-6587-4890-8380-CE6807B83486}" type="presParOf" srcId="{1ED5B0D7-A33D-4776-9EBF-A471BE3D4365}" destId="{5B9B0567-FA79-4877-AED1-5149AE411B57}" srcOrd="1" destOrd="0" presId="urn:microsoft.com/office/officeart/2005/8/layout/orgChart1"/>
    <dgm:cxn modelId="{ED6F401C-C1FD-41F8-BACA-6CE43BDFAEF8}" type="presParOf" srcId="{1ED5B0D7-A33D-4776-9EBF-A471BE3D4365}" destId="{72F5F144-2D9B-431F-BB0C-9FDA94C5B072}" srcOrd="2" destOrd="0" presId="urn:microsoft.com/office/officeart/2005/8/layout/orgChart1"/>
    <dgm:cxn modelId="{31D6083A-8353-43E5-8A9C-EAFC7530AC61}" type="presParOf" srcId="{7370C575-E919-4EC9-AD9E-6E9517EBABAB}" destId="{970A17A1-AB18-4CAF-BD37-E44358A93BFA}" srcOrd="4" destOrd="0" presId="urn:microsoft.com/office/officeart/2005/8/layout/orgChart1"/>
    <dgm:cxn modelId="{A14D85F1-ECF5-425E-9EC1-B04CE343A8F3}" type="presParOf" srcId="{7370C575-E919-4EC9-AD9E-6E9517EBABAB}" destId="{1EB91FC0-32C7-4120-B7D4-5389C1EAD89C}" srcOrd="5" destOrd="0" presId="urn:microsoft.com/office/officeart/2005/8/layout/orgChart1"/>
    <dgm:cxn modelId="{E644DA66-5F55-49CA-9759-B55FFA035C62}" type="presParOf" srcId="{1EB91FC0-32C7-4120-B7D4-5389C1EAD89C}" destId="{7ADEC418-0B95-459D-8F93-12EE31C3AE20}" srcOrd="0" destOrd="0" presId="urn:microsoft.com/office/officeart/2005/8/layout/orgChart1"/>
    <dgm:cxn modelId="{C996C236-42FD-4DD9-BF93-F579B0CB5886}" type="presParOf" srcId="{7ADEC418-0B95-459D-8F93-12EE31C3AE20}" destId="{56C3FF5F-8849-4198-ACC3-755C157D0897}" srcOrd="0" destOrd="0" presId="urn:microsoft.com/office/officeart/2005/8/layout/orgChart1"/>
    <dgm:cxn modelId="{E851C2F0-A9E0-488E-99D4-1E79C662AF6C}" type="presParOf" srcId="{7ADEC418-0B95-459D-8F93-12EE31C3AE20}" destId="{8BE503B7-1614-4A74-B455-02D27B89F525}" srcOrd="1" destOrd="0" presId="urn:microsoft.com/office/officeart/2005/8/layout/orgChart1"/>
    <dgm:cxn modelId="{182D0A6D-AC71-4605-9BB1-FEA8ADD14714}" type="presParOf" srcId="{1EB91FC0-32C7-4120-B7D4-5389C1EAD89C}" destId="{4B9DB48C-F15C-4D9B-99F5-2E96864683A4}" srcOrd="1" destOrd="0" presId="urn:microsoft.com/office/officeart/2005/8/layout/orgChart1"/>
    <dgm:cxn modelId="{2AC7CBA3-9C9E-4246-ADFB-DE4C2FB729E4}" type="presParOf" srcId="{1EB91FC0-32C7-4120-B7D4-5389C1EAD89C}" destId="{FFCA492A-E209-40A5-95F9-D7FC2B8C0CBE}" srcOrd="2" destOrd="0" presId="urn:microsoft.com/office/officeart/2005/8/layout/orgChart1"/>
    <dgm:cxn modelId="{B4EDB163-D5D6-4BAC-864C-379F28044D50}" type="presParOf" srcId="{7370C575-E919-4EC9-AD9E-6E9517EBABAB}" destId="{673F1B98-B009-4EE7-859C-AB0A29BC3686}" srcOrd="6" destOrd="0" presId="urn:microsoft.com/office/officeart/2005/8/layout/orgChart1"/>
    <dgm:cxn modelId="{187F08A5-DCF2-4282-A37F-C830020D3D56}" type="presParOf" srcId="{7370C575-E919-4EC9-AD9E-6E9517EBABAB}" destId="{1E10BEA4-4423-4510-92F7-145EED3CF0F9}" srcOrd="7" destOrd="0" presId="urn:microsoft.com/office/officeart/2005/8/layout/orgChart1"/>
    <dgm:cxn modelId="{1A128F82-41D8-4609-8B24-903D75270C61}" type="presParOf" srcId="{1E10BEA4-4423-4510-92F7-145EED3CF0F9}" destId="{83ADCBA5-A04B-4E6A-8AD0-90339E87FD30}" srcOrd="0" destOrd="0" presId="urn:microsoft.com/office/officeart/2005/8/layout/orgChart1"/>
    <dgm:cxn modelId="{E49A1599-A1CE-4BC8-B26A-18670109A65C}" type="presParOf" srcId="{83ADCBA5-A04B-4E6A-8AD0-90339E87FD30}" destId="{4E64041C-68E4-4B6C-892B-BFEEBFB113DE}" srcOrd="0" destOrd="0" presId="urn:microsoft.com/office/officeart/2005/8/layout/orgChart1"/>
    <dgm:cxn modelId="{0750FD7A-4329-410B-B423-2D505C460437}" type="presParOf" srcId="{83ADCBA5-A04B-4E6A-8AD0-90339E87FD30}" destId="{43CCA515-4DCA-4BDF-BD7C-DD76B8FE16CF}" srcOrd="1" destOrd="0" presId="urn:microsoft.com/office/officeart/2005/8/layout/orgChart1"/>
    <dgm:cxn modelId="{3D3D2BBC-96DA-44F8-B4CC-F78E9B310380}" type="presParOf" srcId="{1E10BEA4-4423-4510-92F7-145EED3CF0F9}" destId="{99DBAC9D-98A0-4A16-B230-E9A25CEEEF80}" srcOrd="1" destOrd="0" presId="urn:microsoft.com/office/officeart/2005/8/layout/orgChart1"/>
    <dgm:cxn modelId="{C8D0B55C-C9E5-496F-876F-6FA599BBD012}" type="presParOf" srcId="{1E10BEA4-4423-4510-92F7-145EED3CF0F9}" destId="{54B6BB1E-AD2B-4E62-8D2A-96DD18E5F5AC}" srcOrd="2" destOrd="0" presId="urn:microsoft.com/office/officeart/2005/8/layout/orgChart1"/>
    <dgm:cxn modelId="{A70C7679-711C-4451-A719-73C77CB5208E}" type="presParOf" srcId="{7370C575-E919-4EC9-AD9E-6E9517EBABAB}" destId="{5349767B-6D34-4B87-BE03-097D2EAD487F}" srcOrd="8" destOrd="0" presId="urn:microsoft.com/office/officeart/2005/8/layout/orgChart1"/>
    <dgm:cxn modelId="{14E94F90-306A-4C78-ABF9-31A64FA1872A}" type="presParOf" srcId="{7370C575-E919-4EC9-AD9E-6E9517EBABAB}" destId="{82B9A4C4-660B-408C-AF7A-2DDD0CDC99C9}" srcOrd="9" destOrd="0" presId="urn:microsoft.com/office/officeart/2005/8/layout/orgChart1"/>
    <dgm:cxn modelId="{8D3A3BD1-383F-4581-8F13-C1613574CA1B}" type="presParOf" srcId="{82B9A4C4-660B-408C-AF7A-2DDD0CDC99C9}" destId="{43C10D2A-6B34-4827-BF7F-09DFD1588742}" srcOrd="0" destOrd="0" presId="urn:microsoft.com/office/officeart/2005/8/layout/orgChart1"/>
    <dgm:cxn modelId="{1307DC0D-92FD-4A95-80ED-C9F956ECE462}" type="presParOf" srcId="{43C10D2A-6B34-4827-BF7F-09DFD1588742}" destId="{166C59A0-93E3-416C-A737-7FA571531011}" srcOrd="0" destOrd="0" presId="urn:microsoft.com/office/officeart/2005/8/layout/orgChart1"/>
    <dgm:cxn modelId="{57151282-D233-42F3-B143-A63EDA8D02CA}" type="presParOf" srcId="{43C10D2A-6B34-4827-BF7F-09DFD1588742}" destId="{8CBD44E2-0FFC-4363-89FA-E4C611DA4D39}" srcOrd="1" destOrd="0" presId="urn:microsoft.com/office/officeart/2005/8/layout/orgChart1"/>
    <dgm:cxn modelId="{0DA4A3F0-7E0C-4938-A2AF-44EEE4EF9F80}" type="presParOf" srcId="{82B9A4C4-660B-408C-AF7A-2DDD0CDC99C9}" destId="{315CC4D5-A3C5-47F0-9CA4-50D8A39143A2}" srcOrd="1" destOrd="0" presId="urn:microsoft.com/office/officeart/2005/8/layout/orgChart1"/>
    <dgm:cxn modelId="{6AFEBD5A-309D-43CD-BC23-E9BB639D93F3}" type="presParOf" srcId="{82B9A4C4-660B-408C-AF7A-2DDD0CDC99C9}" destId="{E24BDB97-2F59-484D-8918-2948B87D120F}" srcOrd="2" destOrd="0" presId="urn:microsoft.com/office/officeart/2005/8/layout/orgChart1"/>
    <dgm:cxn modelId="{690210F4-E0B3-4B90-8FE7-574A54FF840F}" type="presParOf" srcId="{8C371743-3F0B-4275-9EE2-FCFB171D2470}" destId="{34E494C0-8600-4E11-9262-F21776543D14}" srcOrd="2" destOrd="0" presId="urn:microsoft.com/office/officeart/2005/8/layout/orgChart1"/>
    <dgm:cxn modelId="{A80FAD71-209E-4DAF-8A56-B02C759319D9}" type="presParOf" srcId="{BB6C9B50-317B-4446-A8BA-1E90BDDBB412}" destId="{F9BB4E89-878E-4020-A8FA-FF9F812D3395}" srcOrd="2" destOrd="0" presId="urn:microsoft.com/office/officeart/2005/8/layout/orgChart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159A8-30E7-436C-9229-9868989F80FD}">
      <dsp:nvSpPr>
        <dsp:cNvPr id="0" name=""/>
        <dsp:cNvSpPr/>
      </dsp:nvSpPr>
      <dsp:spPr>
        <a:xfrm>
          <a:off x="7829488" y="2730447"/>
          <a:ext cx="324068" cy="106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415"/>
              </a:lnTo>
              <a:lnTo>
                <a:pt x="324068" y="1054415"/>
              </a:lnTo>
              <a:lnTo>
                <a:pt x="324068" y="10658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60F5C-903C-4AEC-8974-9C35E6B57AE5}">
      <dsp:nvSpPr>
        <dsp:cNvPr id="0" name=""/>
        <dsp:cNvSpPr/>
      </dsp:nvSpPr>
      <dsp:spPr>
        <a:xfrm>
          <a:off x="7829488" y="2730447"/>
          <a:ext cx="321710" cy="175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123"/>
              </a:lnTo>
              <a:lnTo>
                <a:pt x="321710" y="1739123"/>
              </a:lnTo>
              <a:lnTo>
                <a:pt x="321710" y="175050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83F0D-DBA4-449F-83C9-699728171467}">
      <dsp:nvSpPr>
        <dsp:cNvPr id="0" name=""/>
        <dsp:cNvSpPr/>
      </dsp:nvSpPr>
      <dsp:spPr>
        <a:xfrm>
          <a:off x="6266574" y="1431476"/>
          <a:ext cx="1562913" cy="581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272"/>
              </a:lnTo>
              <a:lnTo>
                <a:pt x="1562913" y="570272"/>
              </a:lnTo>
              <a:lnTo>
                <a:pt x="1562913" y="5816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179C2-21E6-44DE-8E1C-8BDB290A45C4}">
      <dsp:nvSpPr>
        <dsp:cNvPr id="0" name=""/>
        <dsp:cNvSpPr/>
      </dsp:nvSpPr>
      <dsp:spPr>
        <a:xfrm>
          <a:off x="4441977" y="2526518"/>
          <a:ext cx="514956" cy="475831"/>
        </a:xfrm>
        <a:custGeom>
          <a:avLst/>
          <a:gdLst/>
          <a:ahLst/>
          <a:cxnLst/>
          <a:rect l="0" t="0" r="0" b="0"/>
          <a:pathLst>
            <a:path>
              <a:moveTo>
                <a:pt x="514956" y="0"/>
              </a:moveTo>
              <a:lnTo>
                <a:pt x="514956" y="464447"/>
              </a:lnTo>
              <a:lnTo>
                <a:pt x="0" y="464447"/>
              </a:lnTo>
              <a:lnTo>
                <a:pt x="0" y="4758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4CFB9-B2CD-4F4A-8EF8-A028478411DE}">
      <dsp:nvSpPr>
        <dsp:cNvPr id="0" name=""/>
        <dsp:cNvSpPr/>
      </dsp:nvSpPr>
      <dsp:spPr>
        <a:xfrm>
          <a:off x="4956933" y="2526518"/>
          <a:ext cx="389811" cy="475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448"/>
              </a:lnTo>
              <a:lnTo>
                <a:pt x="389811" y="464448"/>
              </a:lnTo>
              <a:lnTo>
                <a:pt x="389811" y="4758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4A48D-12CC-4A74-8FA1-15F55210B881}">
      <dsp:nvSpPr>
        <dsp:cNvPr id="0" name=""/>
        <dsp:cNvSpPr/>
      </dsp:nvSpPr>
      <dsp:spPr>
        <a:xfrm>
          <a:off x="4956933" y="1431476"/>
          <a:ext cx="1309641" cy="614581"/>
        </a:xfrm>
        <a:custGeom>
          <a:avLst/>
          <a:gdLst/>
          <a:ahLst/>
          <a:cxnLst/>
          <a:rect l="0" t="0" r="0" b="0"/>
          <a:pathLst>
            <a:path>
              <a:moveTo>
                <a:pt x="1309641" y="0"/>
              </a:moveTo>
              <a:lnTo>
                <a:pt x="1309641" y="603196"/>
              </a:lnTo>
              <a:lnTo>
                <a:pt x="0" y="603196"/>
              </a:lnTo>
              <a:lnTo>
                <a:pt x="0" y="6145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70E4A-5A5C-4B8D-9E36-A664E4228027}">
      <dsp:nvSpPr>
        <dsp:cNvPr id="0" name=""/>
        <dsp:cNvSpPr/>
      </dsp:nvSpPr>
      <dsp:spPr>
        <a:xfrm>
          <a:off x="6385827" y="2604813"/>
          <a:ext cx="655514" cy="1213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877"/>
              </a:lnTo>
              <a:lnTo>
                <a:pt x="655514" y="1201877"/>
              </a:lnTo>
              <a:lnTo>
                <a:pt x="655514" y="12132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437F9-51CE-4DC4-8BD4-DDBA36671E2E}">
      <dsp:nvSpPr>
        <dsp:cNvPr id="0" name=""/>
        <dsp:cNvSpPr/>
      </dsp:nvSpPr>
      <dsp:spPr>
        <a:xfrm>
          <a:off x="6093836" y="2604813"/>
          <a:ext cx="291991" cy="1208543"/>
        </a:xfrm>
        <a:custGeom>
          <a:avLst/>
          <a:gdLst/>
          <a:ahLst/>
          <a:cxnLst/>
          <a:rect l="0" t="0" r="0" b="0"/>
          <a:pathLst>
            <a:path>
              <a:moveTo>
                <a:pt x="291991" y="0"/>
              </a:moveTo>
              <a:lnTo>
                <a:pt x="291991" y="1197159"/>
              </a:lnTo>
              <a:lnTo>
                <a:pt x="0" y="1197159"/>
              </a:lnTo>
              <a:lnTo>
                <a:pt x="0" y="120854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7B905-C0B8-462C-9AAE-F9AF7D3B2799}">
      <dsp:nvSpPr>
        <dsp:cNvPr id="0" name=""/>
        <dsp:cNvSpPr/>
      </dsp:nvSpPr>
      <dsp:spPr>
        <a:xfrm>
          <a:off x="5051942" y="2604813"/>
          <a:ext cx="1333885" cy="1209153"/>
        </a:xfrm>
        <a:custGeom>
          <a:avLst/>
          <a:gdLst/>
          <a:ahLst/>
          <a:cxnLst/>
          <a:rect l="0" t="0" r="0" b="0"/>
          <a:pathLst>
            <a:path>
              <a:moveTo>
                <a:pt x="1333885" y="0"/>
              </a:moveTo>
              <a:lnTo>
                <a:pt x="1333885" y="1197768"/>
              </a:lnTo>
              <a:lnTo>
                <a:pt x="0" y="1197768"/>
              </a:lnTo>
              <a:lnTo>
                <a:pt x="0" y="12091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35AFC-39FB-4D56-A047-107B69F0982B}">
      <dsp:nvSpPr>
        <dsp:cNvPr id="0" name=""/>
        <dsp:cNvSpPr/>
      </dsp:nvSpPr>
      <dsp:spPr>
        <a:xfrm>
          <a:off x="6266574" y="1431476"/>
          <a:ext cx="119253" cy="61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825"/>
              </a:lnTo>
              <a:lnTo>
                <a:pt x="119253" y="607825"/>
              </a:lnTo>
              <a:lnTo>
                <a:pt x="119253" y="61920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8E558-9F2E-474E-9F51-A4F4CB39584F}">
      <dsp:nvSpPr>
        <dsp:cNvPr id="0" name=""/>
        <dsp:cNvSpPr/>
      </dsp:nvSpPr>
      <dsp:spPr>
        <a:xfrm>
          <a:off x="3129997" y="2594490"/>
          <a:ext cx="593782" cy="2089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988"/>
              </a:lnTo>
              <a:lnTo>
                <a:pt x="593782" y="2077988"/>
              </a:lnTo>
              <a:lnTo>
                <a:pt x="593782" y="20893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5F7CC-5B61-41BE-A4E6-6FAE667F0297}">
      <dsp:nvSpPr>
        <dsp:cNvPr id="0" name=""/>
        <dsp:cNvSpPr/>
      </dsp:nvSpPr>
      <dsp:spPr>
        <a:xfrm>
          <a:off x="2773578" y="2594490"/>
          <a:ext cx="356418" cy="2087938"/>
        </a:xfrm>
        <a:custGeom>
          <a:avLst/>
          <a:gdLst/>
          <a:ahLst/>
          <a:cxnLst/>
          <a:rect l="0" t="0" r="0" b="0"/>
          <a:pathLst>
            <a:path>
              <a:moveTo>
                <a:pt x="356418" y="0"/>
              </a:moveTo>
              <a:lnTo>
                <a:pt x="356418" y="2076554"/>
              </a:lnTo>
              <a:lnTo>
                <a:pt x="0" y="2076554"/>
              </a:lnTo>
              <a:lnTo>
                <a:pt x="0" y="20879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6C5ED-B7EB-45B8-9187-19E46E9CD77F}">
      <dsp:nvSpPr>
        <dsp:cNvPr id="0" name=""/>
        <dsp:cNvSpPr/>
      </dsp:nvSpPr>
      <dsp:spPr>
        <a:xfrm>
          <a:off x="1887708" y="2594490"/>
          <a:ext cx="1242289" cy="2087938"/>
        </a:xfrm>
        <a:custGeom>
          <a:avLst/>
          <a:gdLst/>
          <a:ahLst/>
          <a:cxnLst/>
          <a:rect l="0" t="0" r="0" b="0"/>
          <a:pathLst>
            <a:path>
              <a:moveTo>
                <a:pt x="1242289" y="0"/>
              </a:moveTo>
              <a:lnTo>
                <a:pt x="1242289" y="2076554"/>
              </a:lnTo>
              <a:lnTo>
                <a:pt x="0" y="2076554"/>
              </a:lnTo>
              <a:lnTo>
                <a:pt x="0" y="20879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76F69-F0E4-4760-AB4B-099870CBD16A}">
      <dsp:nvSpPr>
        <dsp:cNvPr id="0" name=""/>
        <dsp:cNvSpPr/>
      </dsp:nvSpPr>
      <dsp:spPr>
        <a:xfrm>
          <a:off x="3129997" y="1431476"/>
          <a:ext cx="3136576" cy="597564"/>
        </a:xfrm>
        <a:custGeom>
          <a:avLst/>
          <a:gdLst/>
          <a:ahLst/>
          <a:cxnLst/>
          <a:rect l="0" t="0" r="0" b="0"/>
          <a:pathLst>
            <a:path>
              <a:moveTo>
                <a:pt x="3136576" y="0"/>
              </a:moveTo>
              <a:lnTo>
                <a:pt x="3136576" y="586180"/>
              </a:lnTo>
              <a:lnTo>
                <a:pt x="0" y="586180"/>
              </a:lnTo>
              <a:lnTo>
                <a:pt x="0" y="5975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E1F4B-570D-4E25-900C-0DB64E132B78}">
      <dsp:nvSpPr>
        <dsp:cNvPr id="0" name=""/>
        <dsp:cNvSpPr/>
      </dsp:nvSpPr>
      <dsp:spPr>
        <a:xfrm>
          <a:off x="962326" y="2730447"/>
          <a:ext cx="761823" cy="102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316"/>
              </a:lnTo>
              <a:lnTo>
                <a:pt x="761823" y="1011316"/>
              </a:lnTo>
              <a:lnTo>
                <a:pt x="761823" y="10227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129CE-6C7A-4427-B93E-8BD09F88BE7B}">
      <dsp:nvSpPr>
        <dsp:cNvPr id="0" name=""/>
        <dsp:cNvSpPr/>
      </dsp:nvSpPr>
      <dsp:spPr>
        <a:xfrm>
          <a:off x="505283" y="2730447"/>
          <a:ext cx="457042" cy="1022701"/>
        </a:xfrm>
        <a:custGeom>
          <a:avLst/>
          <a:gdLst/>
          <a:ahLst/>
          <a:cxnLst/>
          <a:rect l="0" t="0" r="0" b="0"/>
          <a:pathLst>
            <a:path>
              <a:moveTo>
                <a:pt x="457042" y="0"/>
              </a:moveTo>
              <a:lnTo>
                <a:pt x="457042" y="1011316"/>
              </a:lnTo>
              <a:lnTo>
                <a:pt x="0" y="1011316"/>
              </a:lnTo>
              <a:lnTo>
                <a:pt x="0" y="10227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ED113-62FB-4B8A-BA17-D1D539C8A25D}">
      <dsp:nvSpPr>
        <dsp:cNvPr id="0" name=""/>
        <dsp:cNvSpPr/>
      </dsp:nvSpPr>
      <dsp:spPr>
        <a:xfrm>
          <a:off x="962326" y="1431476"/>
          <a:ext cx="5304247" cy="592924"/>
        </a:xfrm>
        <a:custGeom>
          <a:avLst/>
          <a:gdLst/>
          <a:ahLst/>
          <a:cxnLst/>
          <a:rect l="0" t="0" r="0" b="0"/>
          <a:pathLst>
            <a:path>
              <a:moveTo>
                <a:pt x="5304247" y="0"/>
              </a:moveTo>
              <a:lnTo>
                <a:pt x="5304247" y="581540"/>
              </a:lnTo>
              <a:lnTo>
                <a:pt x="0" y="581540"/>
              </a:lnTo>
              <a:lnTo>
                <a:pt x="0" y="5929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A03AA-1A54-400B-BD3F-DD004128C912}">
      <dsp:nvSpPr>
        <dsp:cNvPr id="0" name=""/>
        <dsp:cNvSpPr/>
      </dsp:nvSpPr>
      <dsp:spPr>
        <a:xfrm>
          <a:off x="4858336" y="727893"/>
          <a:ext cx="1408237" cy="29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13"/>
              </a:lnTo>
              <a:lnTo>
                <a:pt x="1408237" y="281813"/>
              </a:lnTo>
              <a:lnTo>
                <a:pt x="1408237" y="2931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0FFC0-338B-42C4-9726-E93DCD956CF7}">
      <dsp:nvSpPr>
        <dsp:cNvPr id="0" name=""/>
        <dsp:cNvSpPr/>
      </dsp:nvSpPr>
      <dsp:spPr>
        <a:xfrm>
          <a:off x="3626561" y="727893"/>
          <a:ext cx="1231775" cy="293198"/>
        </a:xfrm>
        <a:custGeom>
          <a:avLst/>
          <a:gdLst/>
          <a:ahLst/>
          <a:cxnLst/>
          <a:rect l="0" t="0" r="0" b="0"/>
          <a:pathLst>
            <a:path>
              <a:moveTo>
                <a:pt x="1231775" y="0"/>
              </a:moveTo>
              <a:lnTo>
                <a:pt x="1231775" y="281813"/>
              </a:lnTo>
              <a:lnTo>
                <a:pt x="0" y="281813"/>
              </a:lnTo>
              <a:lnTo>
                <a:pt x="0" y="2931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FA645-8FB8-43BA-9DF1-3C5C27C5F491}">
      <dsp:nvSpPr>
        <dsp:cNvPr id="0" name=""/>
        <dsp:cNvSpPr/>
      </dsp:nvSpPr>
      <dsp:spPr>
        <a:xfrm>
          <a:off x="1541176" y="727893"/>
          <a:ext cx="3317159" cy="293198"/>
        </a:xfrm>
        <a:custGeom>
          <a:avLst/>
          <a:gdLst/>
          <a:ahLst/>
          <a:cxnLst/>
          <a:rect l="0" t="0" r="0" b="0"/>
          <a:pathLst>
            <a:path>
              <a:moveTo>
                <a:pt x="3317159" y="0"/>
              </a:moveTo>
              <a:lnTo>
                <a:pt x="3317159" y="281813"/>
              </a:lnTo>
              <a:lnTo>
                <a:pt x="0" y="281813"/>
              </a:lnTo>
              <a:lnTo>
                <a:pt x="0" y="2931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681B1-98FA-4901-806F-96A01143613C}">
      <dsp:nvSpPr>
        <dsp:cNvPr id="0" name=""/>
        <dsp:cNvSpPr/>
      </dsp:nvSpPr>
      <dsp:spPr>
        <a:xfrm>
          <a:off x="4211447" y="281260"/>
          <a:ext cx="1293779" cy="446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42F90-2F7A-44F9-9505-3D3B728ACB0F}">
      <dsp:nvSpPr>
        <dsp:cNvPr id="0" name=""/>
        <dsp:cNvSpPr/>
      </dsp:nvSpPr>
      <dsp:spPr>
        <a:xfrm>
          <a:off x="4225101" y="294232"/>
          <a:ext cx="1293779" cy="446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NikoshBAN" pitchFamily="2" charset="0"/>
            </a:rPr>
            <a:t> </a:t>
          </a:r>
          <a:r>
            <a:rPr lang="ar-SA" sz="2000" kern="1200" dirty="0">
              <a:latin typeface="NikoshBAN" pitchFamily="2" charset="0"/>
            </a:rPr>
            <a:t>اَلْكَلِمَةٌ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238182" y="307313"/>
        <a:ext cx="1267617" cy="420471"/>
      </dsp:txXfrm>
    </dsp:sp>
    <dsp:sp modelId="{28164449-8CEF-40B0-9159-9FB327EF8A01}">
      <dsp:nvSpPr>
        <dsp:cNvPr id="0" name=""/>
        <dsp:cNvSpPr/>
      </dsp:nvSpPr>
      <dsp:spPr>
        <a:xfrm>
          <a:off x="1246154" y="1021091"/>
          <a:ext cx="590044" cy="320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9E5AC4-5C9D-4CE8-8541-F89F277B5553}">
      <dsp:nvSpPr>
        <dsp:cNvPr id="0" name=""/>
        <dsp:cNvSpPr/>
      </dsp:nvSpPr>
      <dsp:spPr>
        <a:xfrm>
          <a:off x="1259809" y="1034063"/>
          <a:ext cx="590044" cy="320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>
              <a:latin typeface="NikoshBAN" pitchFamily="2" charset="0"/>
            </a:rPr>
            <a:t>الْحَرْفٌ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1269204" y="1043458"/>
        <a:ext cx="571254" cy="301984"/>
      </dsp:txXfrm>
    </dsp:sp>
    <dsp:sp modelId="{F0FC2D1C-56E6-47F8-8F75-E388B712EFD7}">
      <dsp:nvSpPr>
        <dsp:cNvPr id="0" name=""/>
        <dsp:cNvSpPr/>
      </dsp:nvSpPr>
      <dsp:spPr>
        <a:xfrm>
          <a:off x="3331538" y="1021091"/>
          <a:ext cx="590044" cy="292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BC0055-F018-46C0-AA81-2434969E0EBC}">
      <dsp:nvSpPr>
        <dsp:cNvPr id="0" name=""/>
        <dsp:cNvSpPr/>
      </dsp:nvSpPr>
      <dsp:spPr>
        <a:xfrm>
          <a:off x="3345193" y="1034063"/>
          <a:ext cx="590044" cy="292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NikoshBAN" pitchFamily="2" charset="0"/>
            </a:rPr>
            <a:t>اَلْفِعْلٌ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353766" y="1042636"/>
        <a:ext cx="572898" cy="275545"/>
      </dsp:txXfrm>
    </dsp:sp>
    <dsp:sp modelId="{09CD4453-DB16-4677-9AD8-6F030511B43E}">
      <dsp:nvSpPr>
        <dsp:cNvPr id="0" name=""/>
        <dsp:cNvSpPr/>
      </dsp:nvSpPr>
      <dsp:spPr>
        <a:xfrm>
          <a:off x="5887308" y="1021091"/>
          <a:ext cx="758532" cy="410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DAFFBA-A8F1-45A0-AB85-F74168F85E7F}">
      <dsp:nvSpPr>
        <dsp:cNvPr id="0" name=""/>
        <dsp:cNvSpPr/>
      </dsp:nvSpPr>
      <dsp:spPr>
        <a:xfrm>
          <a:off x="5900963" y="1034063"/>
          <a:ext cx="758532" cy="410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>
              <a:latin typeface="NikoshBAN" pitchFamily="2" charset="0"/>
            </a:rPr>
            <a:t>اَلْاِثْمٌ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912983" y="1046083"/>
        <a:ext cx="734492" cy="386345"/>
      </dsp:txXfrm>
    </dsp:sp>
    <dsp:sp modelId="{318D2BC1-C182-4042-8970-9667EA387E84}">
      <dsp:nvSpPr>
        <dsp:cNvPr id="0" name=""/>
        <dsp:cNvSpPr/>
      </dsp:nvSpPr>
      <dsp:spPr>
        <a:xfrm>
          <a:off x="367391" y="2024401"/>
          <a:ext cx="1189869" cy="70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7CCEB7-2699-4783-BE60-D7DC14E0BBC3}">
      <dsp:nvSpPr>
        <dsp:cNvPr id="0" name=""/>
        <dsp:cNvSpPr/>
      </dsp:nvSpPr>
      <dsp:spPr>
        <a:xfrm>
          <a:off x="381046" y="2037373"/>
          <a:ext cx="1189869" cy="706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ইরাব পরিবর্তনের ভিত্তিতে</a:t>
          </a:r>
          <a:r>
            <a:rPr lang="ar-SA" sz="1600" kern="1200" dirty="0" smtClean="0">
              <a:latin typeface="NikoshBAN" pitchFamily="2" charset="0"/>
            </a:rPr>
            <a:t> </a:t>
          </a: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/</a:t>
          </a:r>
          <a:r>
            <a:rPr lang="ar-SA" sz="1600" kern="1200" dirty="0" smtClean="0">
              <a:latin typeface="NikoshBAN" pitchFamily="2" charset="0"/>
            </a:rPr>
            <a:t>بِاعْتِبَارِ تَبْدِيلِ الاِعْرَا ب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401725" y="2058052"/>
        <a:ext cx="1148511" cy="664687"/>
      </dsp:txXfrm>
    </dsp:sp>
    <dsp:sp modelId="{EDBDC7D4-C976-4C50-B4D7-1E3DA57A9AB5}">
      <dsp:nvSpPr>
        <dsp:cNvPr id="0" name=""/>
        <dsp:cNvSpPr/>
      </dsp:nvSpPr>
      <dsp:spPr>
        <a:xfrm>
          <a:off x="134167" y="3753148"/>
          <a:ext cx="742233" cy="434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0D10D-F231-4E4C-91BC-783E666BAB82}">
      <dsp:nvSpPr>
        <dsp:cNvPr id="0" name=""/>
        <dsp:cNvSpPr/>
      </dsp:nvSpPr>
      <dsp:spPr>
        <a:xfrm>
          <a:off x="147808" y="3766107"/>
          <a:ext cx="742233" cy="434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0" kern="1200" dirty="0" smtClean="0">
              <a:latin typeface="NikoshBAN" pitchFamily="2" charset="0"/>
            </a:rPr>
            <a:t>اسم مبنى</a:t>
          </a:r>
          <a:endParaRPr lang="en-US" sz="1600" b="0" kern="1200" dirty="0">
            <a:latin typeface="NikoshBAN" pitchFamily="2" charset="0"/>
            <a:cs typeface="NikoshBAN" pitchFamily="2" charset="0"/>
          </a:endParaRPr>
        </a:p>
      </dsp:txBody>
      <dsp:txXfrm>
        <a:off x="160520" y="3778819"/>
        <a:ext cx="716809" cy="408607"/>
      </dsp:txXfrm>
    </dsp:sp>
    <dsp:sp modelId="{CA92C960-A8B8-4385-BDB6-4D5A28B2B102}">
      <dsp:nvSpPr>
        <dsp:cNvPr id="0" name=""/>
        <dsp:cNvSpPr/>
      </dsp:nvSpPr>
      <dsp:spPr>
        <a:xfrm>
          <a:off x="1148970" y="3753148"/>
          <a:ext cx="1150359" cy="434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E3B958-8D40-4CEA-BF55-359937D06C21}">
      <dsp:nvSpPr>
        <dsp:cNvPr id="0" name=""/>
        <dsp:cNvSpPr/>
      </dsp:nvSpPr>
      <dsp:spPr>
        <a:xfrm>
          <a:off x="1162612" y="3766107"/>
          <a:ext cx="1150359" cy="43403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solidFill>
                <a:srgbClr val="C00000"/>
              </a:solidFill>
              <a:latin typeface="NikoshBAN" pitchFamily="2" charset="0"/>
            </a:rPr>
            <a:t>اسم معرب</a:t>
          </a:r>
          <a:endParaRPr lang="en-US" sz="2000" b="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1175324" y="3778819"/>
        <a:ext cx="1124935" cy="408607"/>
      </dsp:txXfrm>
    </dsp:sp>
    <dsp:sp modelId="{981A854A-2A64-4258-8092-318895FC6C79}">
      <dsp:nvSpPr>
        <dsp:cNvPr id="0" name=""/>
        <dsp:cNvSpPr/>
      </dsp:nvSpPr>
      <dsp:spPr>
        <a:xfrm>
          <a:off x="2421355" y="2029041"/>
          <a:ext cx="1417283" cy="56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640D64-DF57-4CD4-A63A-E40FA4BA58A6}">
      <dsp:nvSpPr>
        <dsp:cNvPr id="0" name=""/>
        <dsp:cNvSpPr/>
      </dsp:nvSpPr>
      <dsp:spPr>
        <a:xfrm>
          <a:off x="2435010" y="2042013"/>
          <a:ext cx="1417283" cy="565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গঠনের ভিত্তিতে</a:t>
          </a:r>
          <a:r>
            <a:rPr lang="ar-SA" sz="1600" kern="1200" dirty="0" smtClean="0">
              <a:latin typeface="NikoshBAN" pitchFamily="2" charset="0"/>
            </a:rPr>
            <a:t> </a:t>
          </a: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/</a:t>
          </a:r>
          <a:r>
            <a:rPr lang="ar-SA" sz="1600" kern="1200" dirty="0" smtClean="0">
              <a:latin typeface="NikoshBAN" pitchFamily="2" charset="0"/>
            </a:rPr>
            <a:t> بِاعْتِبَارِ التَلكْوِ ين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2451571" y="2058574"/>
        <a:ext cx="1384161" cy="532327"/>
      </dsp:txXfrm>
    </dsp:sp>
    <dsp:sp modelId="{EE616C4E-D568-4CED-A37C-C54F93576EBA}">
      <dsp:nvSpPr>
        <dsp:cNvPr id="0" name=""/>
        <dsp:cNvSpPr/>
      </dsp:nvSpPr>
      <dsp:spPr>
        <a:xfrm>
          <a:off x="1534272" y="4682429"/>
          <a:ext cx="706872" cy="434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ECF36C-D075-4057-B2DE-0ACA04642E79}">
      <dsp:nvSpPr>
        <dsp:cNvPr id="0" name=""/>
        <dsp:cNvSpPr/>
      </dsp:nvSpPr>
      <dsp:spPr>
        <a:xfrm>
          <a:off x="1547913" y="4695388"/>
          <a:ext cx="706872" cy="434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0" kern="1200" dirty="0" smtClean="0">
              <a:latin typeface="NikoshBAN" pitchFamily="2" charset="0"/>
            </a:rPr>
            <a:t>اسم جامد</a:t>
          </a:r>
          <a:endParaRPr lang="en-US" sz="1600" b="0" kern="1200" dirty="0">
            <a:latin typeface="NikoshBAN" pitchFamily="2" charset="0"/>
            <a:cs typeface="NikoshBAN" pitchFamily="2" charset="0"/>
          </a:endParaRPr>
        </a:p>
      </dsp:txBody>
      <dsp:txXfrm>
        <a:off x="1560625" y="4708100"/>
        <a:ext cx="681448" cy="408607"/>
      </dsp:txXfrm>
    </dsp:sp>
    <dsp:sp modelId="{DF035C0B-1356-4C3E-A024-724227A6C501}">
      <dsp:nvSpPr>
        <dsp:cNvPr id="0" name=""/>
        <dsp:cNvSpPr/>
      </dsp:nvSpPr>
      <dsp:spPr>
        <a:xfrm>
          <a:off x="2420142" y="4682429"/>
          <a:ext cx="706872" cy="434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0712AF-D8C3-4E70-876F-91C98BB1A96F}">
      <dsp:nvSpPr>
        <dsp:cNvPr id="0" name=""/>
        <dsp:cNvSpPr/>
      </dsp:nvSpPr>
      <dsp:spPr>
        <a:xfrm>
          <a:off x="2433784" y="4695388"/>
          <a:ext cx="706872" cy="43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0" kern="1200" dirty="0" smtClean="0">
              <a:latin typeface="NikoshBAN" pitchFamily="2" charset="0"/>
            </a:rPr>
            <a:t>اسم مستق</a:t>
          </a:r>
          <a:endParaRPr lang="en-US" sz="1600" b="0" kern="1200" dirty="0">
            <a:latin typeface="NikoshBAN" pitchFamily="2" charset="0"/>
            <a:cs typeface="NikoshBAN" pitchFamily="2" charset="0"/>
          </a:endParaRPr>
        </a:p>
      </dsp:txBody>
      <dsp:txXfrm>
        <a:off x="2446496" y="4708100"/>
        <a:ext cx="681448" cy="408606"/>
      </dsp:txXfrm>
    </dsp:sp>
    <dsp:sp modelId="{83A0D366-90EE-4D1D-95E4-C3BBF2595A3E}">
      <dsp:nvSpPr>
        <dsp:cNvPr id="0" name=""/>
        <dsp:cNvSpPr/>
      </dsp:nvSpPr>
      <dsp:spPr>
        <a:xfrm>
          <a:off x="3369998" y="4683863"/>
          <a:ext cx="707563" cy="434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707909-CE15-416E-B712-D7C5B977F8E0}">
      <dsp:nvSpPr>
        <dsp:cNvPr id="0" name=""/>
        <dsp:cNvSpPr/>
      </dsp:nvSpPr>
      <dsp:spPr>
        <a:xfrm>
          <a:off x="3383652" y="4696835"/>
          <a:ext cx="707563" cy="434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0" kern="1200" dirty="0" smtClean="0">
              <a:latin typeface="NikoshBAN" pitchFamily="2" charset="0"/>
            </a:rPr>
            <a:t>اسم مصدر</a:t>
          </a:r>
          <a:endParaRPr lang="en-US" sz="1600" b="0" kern="1200" dirty="0">
            <a:latin typeface="NikoshBAN" pitchFamily="2" charset="0"/>
            <a:cs typeface="NikoshBAN" pitchFamily="2" charset="0"/>
          </a:endParaRPr>
        </a:p>
      </dsp:txBody>
      <dsp:txXfrm>
        <a:off x="3396377" y="4709560"/>
        <a:ext cx="682113" cy="409004"/>
      </dsp:txXfrm>
    </dsp:sp>
    <dsp:sp modelId="{B3816E8D-2453-4BE1-9E2A-030C11CAFB24}">
      <dsp:nvSpPr>
        <dsp:cNvPr id="0" name=""/>
        <dsp:cNvSpPr/>
      </dsp:nvSpPr>
      <dsp:spPr>
        <a:xfrm>
          <a:off x="5793889" y="2050686"/>
          <a:ext cx="1183877" cy="554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FD33E4-CBB8-4143-92BF-ADD8D7BC88AC}">
      <dsp:nvSpPr>
        <dsp:cNvPr id="0" name=""/>
        <dsp:cNvSpPr/>
      </dsp:nvSpPr>
      <dsp:spPr>
        <a:xfrm>
          <a:off x="5807544" y="2063658"/>
          <a:ext cx="1183877" cy="5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সংখ্যার ভিত্তিতে/</a:t>
          </a:r>
          <a:r>
            <a:rPr lang="ar-SA" sz="1600" kern="1200" dirty="0" smtClean="0">
              <a:latin typeface="NikoshBAN" pitchFamily="2" charset="0"/>
            </a:rPr>
            <a:t> بِاعْتِبَارِ الْعَدَد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5823774" y="2079888"/>
        <a:ext cx="1151417" cy="521667"/>
      </dsp:txXfrm>
    </dsp:sp>
    <dsp:sp modelId="{50B9963D-242A-4A2D-BAB6-2C0BA2E2B7E0}">
      <dsp:nvSpPr>
        <dsp:cNvPr id="0" name=""/>
        <dsp:cNvSpPr/>
      </dsp:nvSpPr>
      <dsp:spPr>
        <a:xfrm>
          <a:off x="4757207" y="3813967"/>
          <a:ext cx="589469" cy="434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DC4816-1CBA-4F05-92E1-E1A54E66377A}">
      <dsp:nvSpPr>
        <dsp:cNvPr id="0" name=""/>
        <dsp:cNvSpPr/>
      </dsp:nvSpPr>
      <dsp:spPr>
        <a:xfrm>
          <a:off x="4770848" y="3826926"/>
          <a:ext cx="589469" cy="434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latin typeface="NikoshBAN" pitchFamily="2" charset="0"/>
            </a:rPr>
            <a:t>واحد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4783560" y="3839638"/>
        <a:ext cx="564045" cy="408607"/>
      </dsp:txXfrm>
    </dsp:sp>
    <dsp:sp modelId="{7CB4081C-983B-4D6A-9649-40A9317EEFB3}">
      <dsp:nvSpPr>
        <dsp:cNvPr id="0" name=""/>
        <dsp:cNvSpPr/>
      </dsp:nvSpPr>
      <dsp:spPr>
        <a:xfrm>
          <a:off x="5799101" y="3813357"/>
          <a:ext cx="589469" cy="434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20161E-C680-4804-93C3-4EB201039D82}">
      <dsp:nvSpPr>
        <dsp:cNvPr id="0" name=""/>
        <dsp:cNvSpPr/>
      </dsp:nvSpPr>
      <dsp:spPr>
        <a:xfrm>
          <a:off x="5812743" y="3826317"/>
          <a:ext cx="589469" cy="43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latin typeface="NikoshBAN" pitchFamily="2" charset="0"/>
            </a:rPr>
            <a:t>تثنية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5825455" y="3839029"/>
        <a:ext cx="564045" cy="408606"/>
      </dsp:txXfrm>
    </dsp:sp>
    <dsp:sp modelId="{ABED0F8F-CC24-42CA-8328-3DAC397CC556}">
      <dsp:nvSpPr>
        <dsp:cNvPr id="0" name=""/>
        <dsp:cNvSpPr/>
      </dsp:nvSpPr>
      <dsp:spPr>
        <a:xfrm>
          <a:off x="6746607" y="3818075"/>
          <a:ext cx="589469" cy="434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272F09-A457-4479-B24E-3D8EEF954B2C}">
      <dsp:nvSpPr>
        <dsp:cNvPr id="0" name=""/>
        <dsp:cNvSpPr/>
      </dsp:nvSpPr>
      <dsp:spPr>
        <a:xfrm>
          <a:off x="6760249" y="3831035"/>
          <a:ext cx="589469" cy="43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latin typeface="NikoshBAN" pitchFamily="2" charset="0"/>
            </a:rPr>
            <a:t>جمع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6772961" y="3843747"/>
        <a:ext cx="564045" cy="408606"/>
      </dsp:txXfrm>
    </dsp:sp>
    <dsp:sp modelId="{43FD1797-A477-4122-91E1-4A3637E0D489}">
      <dsp:nvSpPr>
        <dsp:cNvPr id="0" name=""/>
        <dsp:cNvSpPr/>
      </dsp:nvSpPr>
      <dsp:spPr>
        <a:xfrm>
          <a:off x="4366393" y="2046058"/>
          <a:ext cx="1181080" cy="480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1CFCE3-011B-4D9E-9CD4-8B9D1D8CD894}">
      <dsp:nvSpPr>
        <dsp:cNvPr id="0" name=""/>
        <dsp:cNvSpPr/>
      </dsp:nvSpPr>
      <dsp:spPr>
        <a:xfrm>
          <a:off x="4380047" y="2059030"/>
          <a:ext cx="1181080" cy="48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জাতি ভিত্তিতে/</a:t>
          </a:r>
          <a:r>
            <a:rPr lang="ar-SA" sz="1600" kern="1200" dirty="0" smtClean="0">
              <a:latin typeface="NikoshBAN" pitchFamily="2" charset="0"/>
            </a:rPr>
            <a:t> بِاعْتِبَار الْجِنْسِ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4394119" y="2073102"/>
        <a:ext cx="1152936" cy="452316"/>
      </dsp:txXfrm>
    </dsp:sp>
    <dsp:sp modelId="{94151E64-2C36-4C2F-82F6-3869C8644C71}">
      <dsp:nvSpPr>
        <dsp:cNvPr id="0" name=""/>
        <dsp:cNvSpPr/>
      </dsp:nvSpPr>
      <dsp:spPr>
        <a:xfrm>
          <a:off x="5034512" y="3002351"/>
          <a:ext cx="624464" cy="230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B42984-9D88-4990-8B78-6B6A3971E978}">
      <dsp:nvSpPr>
        <dsp:cNvPr id="0" name=""/>
        <dsp:cNvSpPr/>
      </dsp:nvSpPr>
      <dsp:spPr>
        <a:xfrm>
          <a:off x="5048166" y="3015323"/>
          <a:ext cx="624464" cy="230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latin typeface="NikoshBAN" pitchFamily="2" charset="0"/>
            </a:rPr>
            <a:t>مؤنث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5054924" y="3022081"/>
        <a:ext cx="610948" cy="217230"/>
      </dsp:txXfrm>
    </dsp:sp>
    <dsp:sp modelId="{FD970364-A3B2-41AD-B421-90C76115F1FC}">
      <dsp:nvSpPr>
        <dsp:cNvPr id="0" name=""/>
        <dsp:cNvSpPr/>
      </dsp:nvSpPr>
      <dsp:spPr>
        <a:xfrm flipH="1">
          <a:off x="4143844" y="3002350"/>
          <a:ext cx="596264" cy="257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8EB93D-5B86-44E3-9846-0F8E727DC88D}">
      <dsp:nvSpPr>
        <dsp:cNvPr id="0" name=""/>
        <dsp:cNvSpPr/>
      </dsp:nvSpPr>
      <dsp:spPr>
        <a:xfrm flipH="1">
          <a:off x="4157499" y="3015322"/>
          <a:ext cx="596264" cy="257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latin typeface="NikoshBAN" pitchFamily="2" charset="0"/>
            </a:rPr>
            <a:t>مذكر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4165037" y="3022860"/>
        <a:ext cx="581188" cy="242288"/>
      </dsp:txXfrm>
    </dsp:sp>
    <dsp:sp modelId="{D671DC94-04FD-4663-A357-022AC0561FFD}">
      <dsp:nvSpPr>
        <dsp:cNvPr id="0" name=""/>
        <dsp:cNvSpPr/>
      </dsp:nvSpPr>
      <dsp:spPr>
        <a:xfrm>
          <a:off x="7357339" y="2013133"/>
          <a:ext cx="944297" cy="717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4C8EC7-5FBE-4E9E-96FD-0B5258910CED}">
      <dsp:nvSpPr>
        <dsp:cNvPr id="0" name=""/>
        <dsp:cNvSpPr/>
      </dsp:nvSpPr>
      <dsp:spPr>
        <a:xfrm>
          <a:off x="7370993" y="2026105"/>
          <a:ext cx="944297" cy="717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নির্দিষ্ট ও অনির্দিষ্টের ভিত্তিতে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7392002" y="2047114"/>
        <a:ext cx="902279" cy="675295"/>
      </dsp:txXfrm>
    </dsp:sp>
    <dsp:sp modelId="{8A64876A-79C1-4315-B01E-258908B90F19}">
      <dsp:nvSpPr>
        <dsp:cNvPr id="0" name=""/>
        <dsp:cNvSpPr/>
      </dsp:nvSpPr>
      <dsp:spPr>
        <a:xfrm>
          <a:off x="7857852" y="4480955"/>
          <a:ext cx="586692" cy="267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DB59DE-CE8B-4E20-BCAF-1133559E474A}">
      <dsp:nvSpPr>
        <dsp:cNvPr id="0" name=""/>
        <dsp:cNvSpPr/>
      </dsp:nvSpPr>
      <dsp:spPr>
        <a:xfrm>
          <a:off x="7871507" y="4493927"/>
          <a:ext cx="586692" cy="26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latin typeface="NikoshBAN" pitchFamily="2" charset="0"/>
            </a:rPr>
            <a:t>نكرة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7879330" y="4501750"/>
        <a:ext cx="571046" cy="251444"/>
      </dsp:txXfrm>
    </dsp:sp>
    <dsp:sp modelId="{5F43068E-BDCA-4D8A-BB25-048F0E9A6FF2}">
      <dsp:nvSpPr>
        <dsp:cNvPr id="0" name=""/>
        <dsp:cNvSpPr/>
      </dsp:nvSpPr>
      <dsp:spPr>
        <a:xfrm>
          <a:off x="7883973" y="3796247"/>
          <a:ext cx="539164" cy="325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A13157-7F11-496D-8CBB-9C3E1822A8EE}">
      <dsp:nvSpPr>
        <dsp:cNvPr id="0" name=""/>
        <dsp:cNvSpPr/>
      </dsp:nvSpPr>
      <dsp:spPr>
        <a:xfrm>
          <a:off x="7897628" y="3809219"/>
          <a:ext cx="539164" cy="325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0" kern="1200" dirty="0" smtClean="0">
              <a:latin typeface="NikoshBAN" pitchFamily="2" charset="0"/>
            </a:rPr>
            <a:t>معرفة</a:t>
          </a:r>
          <a:endParaRPr lang="en-US" sz="1600" b="0" kern="1200" dirty="0">
            <a:latin typeface="NikoshBAN" pitchFamily="2" charset="0"/>
            <a:cs typeface="NikoshBAN" pitchFamily="2" charset="0"/>
          </a:endParaRPr>
        </a:p>
      </dsp:txBody>
      <dsp:txXfrm>
        <a:off x="7907156" y="3818747"/>
        <a:ext cx="520108" cy="306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9767B-6D34-4B87-BE03-097D2EAD487F}">
      <dsp:nvSpPr>
        <dsp:cNvPr id="0" name=""/>
        <dsp:cNvSpPr/>
      </dsp:nvSpPr>
      <dsp:spPr>
        <a:xfrm>
          <a:off x="6121675" y="1137616"/>
          <a:ext cx="351108" cy="2848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534"/>
              </a:lnTo>
              <a:lnTo>
                <a:pt x="351108" y="284853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F1B98-B009-4EE7-859C-AB0A29BC3686}">
      <dsp:nvSpPr>
        <dsp:cNvPr id="0" name=""/>
        <dsp:cNvSpPr/>
      </dsp:nvSpPr>
      <dsp:spPr>
        <a:xfrm>
          <a:off x="6121675" y="1137616"/>
          <a:ext cx="351108" cy="224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072"/>
              </a:lnTo>
              <a:lnTo>
                <a:pt x="351108" y="224207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17A1-AB18-4CAF-BD37-E44358A93BFA}">
      <dsp:nvSpPr>
        <dsp:cNvPr id="0" name=""/>
        <dsp:cNvSpPr/>
      </dsp:nvSpPr>
      <dsp:spPr>
        <a:xfrm>
          <a:off x="6121675" y="1137616"/>
          <a:ext cx="351108" cy="1635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611"/>
              </a:lnTo>
              <a:lnTo>
                <a:pt x="351108" y="163561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FB2F8-AC71-4ED4-A986-5B7BD9B98D15}">
      <dsp:nvSpPr>
        <dsp:cNvPr id="0" name=""/>
        <dsp:cNvSpPr/>
      </dsp:nvSpPr>
      <dsp:spPr>
        <a:xfrm>
          <a:off x="6121675" y="1137616"/>
          <a:ext cx="351108" cy="1029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150"/>
              </a:lnTo>
              <a:lnTo>
                <a:pt x="351108" y="10291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50F21-14B9-4E6A-97A3-8C78E2D3AB30}">
      <dsp:nvSpPr>
        <dsp:cNvPr id="0" name=""/>
        <dsp:cNvSpPr/>
      </dsp:nvSpPr>
      <dsp:spPr>
        <a:xfrm>
          <a:off x="6121675" y="1137616"/>
          <a:ext cx="353076" cy="489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11"/>
              </a:lnTo>
              <a:lnTo>
                <a:pt x="353076" y="48951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1D2F-ABCF-4323-8EEF-B2EF104326DF}">
      <dsp:nvSpPr>
        <dsp:cNvPr id="0" name=""/>
        <dsp:cNvSpPr/>
      </dsp:nvSpPr>
      <dsp:spPr>
        <a:xfrm>
          <a:off x="4428980" y="531155"/>
          <a:ext cx="2628984" cy="2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8"/>
              </a:lnTo>
              <a:lnTo>
                <a:pt x="2628984" y="119458"/>
              </a:lnTo>
              <a:lnTo>
                <a:pt x="2628984" y="23891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7CE9D-2DC3-4E39-899F-B85CC6D402EB}">
      <dsp:nvSpPr>
        <dsp:cNvPr id="0" name=""/>
        <dsp:cNvSpPr/>
      </dsp:nvSpPr>
      <dsp:spPr>
        <a:xfrm>
          <a:off x="3999058" y="2350539"/>
          <a:ext cx="660622" cy="1634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0622" y="163469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AC660-839B-4D5A-AF66-6A267805A26E}">
      <dsp:nvSpPr>
        <dsp:cNvPr id="0" name=""/>
        <dsp:cNvSpPr/>
      </dsp:nvSpPr>
      <dsp:spPr>
        <a:xfrm>
          <a:off x="2726560" y="1744078"/>
          <a:ext cx="1918181" cy="2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8"/>
              </a:lnTo>
              <a:lnTo>
                <a:pt x="1918181" y="119458"/>
              </a:lnTo>
              <a:lnTo>
                <a:pt x="1918181" y="23891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CA9FF-D801-4FCF-9BA0-06B19DE2F422}">
      <dsp:nvSpPr>
        <dsp:cNvPr id="0" name=""/>
        <dsp:cNvSpPr/>
      </dsp:nvSpPr>
      <dsp:spPr>
        <a:xfrm>
          <a:off x="1970102" y="2350539"/>
          <a:ext cx="91440" cy="1571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102179" y="157157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722D5-DB68-497F-AE71-1EAD05067957}">
      <dsp:nvSpPr>
        <dsp:cNvPr id="0" name=""/>
        <dsp:cNvSpPr/>
      </dsp:nvSpPr>
      <dsp:spPr>
        <a:xfrm>
          <a:off x="2615787" y="1744078"/>
          <a:ext cx="91440" cy="238916"/>
        </a:xfrm>
        <a:custGeom>
          <a:avLst/>
          <a:gdLst/>
          <a:ahLst/>
          <a:cxnLst/>
          <a:rect l="0" t="0" r="0" b="0"/>
          <a:pathLst>
            <a:path>
              <a:moveTo>
                <a:pt x="110773" y="0"/>
              </a:moveTo>
              <a:lnTo>
                <a:pt x="110773" y="119458"/>
              </a:lnTo>
              <a:lnTo>
                <a:pt x="45720" y="119458"/>
              </a:lnTo>
              <a:lnTo>
                <a:pt x="45720" y="23891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D7611-4540-4B55-8F31-044F91E23211}">
      <dsp:nvSpPr>
        <dsp:cNvPr id="0" name=""/>
        <dsp:cNvSpPr/>
      </dsp:nvSpPr>
      <dsp:spPr>
        <a:xfrm>
          <a:off x="808379" y="1744078"/>
          <a:ext cx="1918181" cy="238916"/>
        </a:xfrm>
        <a:custGeom>
          <a:avLst/>
          <a:gdLst/>
          <a:ahLst/>
          <a:cxnLst/>
          <a:rect l="0" t="0" r="0" b="0"/>
          <a:pathLst>
            <a:path>
              <a:moveTo>
                <a:pt x="1918181" y="0"/>
              </a:moveTo>
              <a:lnTo>
                <a:pt x="1918181" y="119458"/>
              </a:lnTo>
              <a:lnTo>
                <a:pt x="0" y="119458"/>
              </a:lnTo>
              <a:lnTo>
                <a:pt x="0" y="23891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8CDBE-6A53-4BE0-8883-3B9AE781B720}">
      <dsp:nvSpPr>
        <dsp:cNvPr id="0" name=""/>
        <dsp:cNvSpPr/>
      </dsp:nvSpPr>
      <dsp:spPr>
        <a:xfrm>
          <a:off x="1799996" y="1137616"/>
          <a:ext cx="926564" cy="2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8"/>
              </a:lnTo>
              <a:lnTo>
                <a:pt x="926564" y="119458"/>
              </a:lnTo>
              <a:lnTo>
                <a:pt x="926564" y="23891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90614-C0B4-4744-BA1D-D506DB88FDED}">
      <dsp:nvSpPr>
        <dsp:cNvPr id="0" name=""/>
        <dsp:cNvSpPr/>
      </dsp:nvSpPr>
      <dsp:spPr>
        <a:xfrm>
          <a:off x="873432" y="1137616"/>
          <a:ext cx="926564" cy="238916"/>
        </a:xfrm>
        <a:custGeom>
          <a:avLst/>
          <a:gdLst/>
          <a:ahLst/>
          <a:cxnLst/>
          <a:rect l="0" t="0" r="0" b="0"/>
          <a:pathLst>
            <a:path>
              <a:moveTo>
                <a:pt x="926564" y="0"/>
              </a:moveTo>
              <a:lnTo>
                <a:pt x="926564" y="119458"/>
              </a:lnTo>
              <a:lnTo>
                <a:pt x="0" y="119458"/>
              </a:lnTo>
              <a:lnTo>
                <a:pt x="0" y="23891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E1C26-0388-4094-96B3-79B93AD1496A}">
      <dsp:nvSpPr>
        <dsp:cNvPr id="0" name=""/>
        <dsp:cNvSpPr/>
      </dsp:nvSpPr>
      <dsp:spPr>
        <a:xfrm>
          <a:off x="1799996" y="531155"/>
          <a:ext cx="2628984" cy="238916"/>
        </a:xfrm>
        <a:custGeom>
          <a:avLst/>
          <a:gdLst/>
          <a:ahLst/>
          <a:cxnLst/>
          <a:rect l="0" t="0" r="0" b="0"/>
          <a:pathLst>
            <a:path>
              <a:moveTo>
                <a:pt x="2628984" y="0"/>
              </a:moveTo>
              <a:lnTo>
                <a:pt x="2628984" y="119458"/>
              </a:lnTo>
              <a:lnTo>
                <a:pt x="0" y="119458"/>
              </a:lnTo>
              <a:lnTo>
                <a:pt x="0" y="23891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D1917-401B-4BAD-AF87-239A70634F8A}">
      <dsp:nvSpPr>
        <dsp:cNvPr id="0" name=""/>
        <dsp:cNvSpPr/>
      </dsp:nvSpPr>
      <dsp:spPr>
        <a:xfrm>
          <a:off x="3258619" y="163610"/>
          <a:ext cx="2340722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اَلْاِسْمُ الْمُعْرَبُ</a:t>
          </a:r>
          <a:endParaRPr lang="en-US" sz="1600" kern="1200"/>
        </a:p>
      </dsp:txBody>
      <dsp:txXfrm>
        <a:off x="3258619" y="163610"/>
        <a:ext cx="2340722" cy="367544"/>
      </dsp:txXfrm>
    </dsp:sp>
    <dsp:sp modelId="{FDA3C171-4061-4D7E-8B8F-15483676894F}">
      <dsp:nvSpPr>
        <dsp:cNvPr id="0" name=""/>
        <dsp:cNvSpPr/>
      </dsp:nvSpPr>
      <dsp:spPr>
        <a:xfrm>
          <a:off x="629635" y="770072"/>
          <a:ext cx="2340722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الْاَسْمَاءُ الْمُعْرَبَاتُ بِالعَامِلِ</a:t>
          </a:r>
          <a:endParaRPr lang="en-US" sz="1600" kern="1200"/>
        </a:p>
      </dsp:txBody>
      <dsp:txXfrm>
        <a:off x="629635" y="770072"/>
        <a:ext cx="2340722" cy="367544"/>
      </dsp:txXfrm>
    </dsp:sp>
    <dsp:sp modelId="{B2C7E2C5-8DDD-4674-BA4B-0AF3CD92EF53}">
      <dsp:nvSpPr>
        <dsp:cNvPr id="0" name=""/>
        <dsp:cNvSpPr/>
      </dsp:nvSpPr>
      <dsp:spPr>
        <a:xfrm>
          <a:off x="66327" y="1376533"/>
          <a:ext cx="1614211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غَيْرٌ المُنْصَرِفٌ </a:t>
          </a:r>
          <a:endParaRPr lang="en-US" sz="1600" kern="1200"/>
        </a:p>
      </dsp:txBody>
      <dsp:txXfrm>
        <a:off x="66327" y="1376533"/>
        <a:ext cx="1614211" cy="367544"/>
      </dsp:txXfrm>
    </dsp:sp>
    <dsp:sp modelId="{3B5C194C-98BC-4161-B0EF-A148D8C9A469}">
      <dsp:nvSpPr>
        <dsp:cNvPr id="0" name=""/>
        <dsp:cNvSpPr/>
      </dsp:nvSpPr>
      <dsp:spPr>
        <a:xfrm>
          <a:off x="1919455" y="1376533"/>
          <a:ext cx="1614211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المُنْصَرِفٌ</a:t>
          </a:r>
          <a:endParaRPr lang="en-US" sz="1600" kern="1200"/>
        </a:p>
      </dsp:txBody>
      <dsp:txXfrm>
        <a:off x="1919455" y="1376533"/>
        <a:ext cx="1614211" cy="367544"/>
      </dsp:txXfrm>
    </dsp:sp>
    <dsp:sp modelId="{F57CF493-9ADD-4B32-BE78-A17F39D60236}">
      <dsp:nvSpPr>
        <dsp:cNvPr id="0" name=""/>
        <dsp:cNvSpPr/>
      </dsp:nvSpPr>
      <dsp:spPr>
        <a:xfrm>
          <a:off x="1273" y="1982994"/>
          <a:ext cx="1614211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الْاَسْمَاءُ الْمَجْرُورَاتٌ</a:t>
          </a:r>
          <a:endParaRPr lang="en-US" sz="1600" kern="1200"/>
        </a:p>
      </dsp:txBody>
      <dsp:txXfrm>
        <a:off x="1273" y="1982994"/>
        <a:ext cx="1614211" cy="367544"/>
      </dsp:txXfrm>
    </dsp:sp>
    <dsp:sp modelId="{65E6BC16-E87C-4CD3-9628-D1F3555823B0}">
      <dsp:nvSpPr>
        <dsp:cNvPr id="0" name=""/>
        <dsp:cNvSpPr/>
      </dsp:nvSpPr>
      <dsp:spPr>
        <a:xfrm>
          <a:off x="1854401" y="1982994"/>
          <a:ext cx="1614211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الْاَسْمَاءُ الْمَنْصُوبَاتٌ</a:t>
          </a:r>
          <a:endParaRPr lang="en-US" sz="1600" kern="1200"/>
        </a:p>
      </dsp:txBody>
      <dsp:txXfrm>
        <a:off x="1854401" y="1982994"/>
        <a:ext cx="1614211" cy="367544"/>
      </dsp:txXfrm>
    </dsp:sp>
    <dsp:sp modelId="{CC85A4B9-648D-413E-9C12-F8FDCF30E164}">
      <dsp:nvSpPr>
        <dsp:cNvPr id="0" name=""/>
        <dsp:cNvSpPr/>
      </dsp:nvSpPr>
      <dsp:spPr>
        <a:xfrm>
          <a:off x="327963" y="2669749"/>
          <a:ext cx="1744318" cy="25047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مفعول مطلق 1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مفعول به 2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مفعول معه 3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مفعول له 4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مفعول فيه 5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حال 6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تميز 7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مستثنى 8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اسم ان واخوتها 9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اسم لائى نفى جنس 10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خبر كان و اخوتها 11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خبر ما و لا مشبهتين باليس12</a:t>
          </a:r>
          <a:endParaRPr lang="en-US" sz="1100" kern="1200" dirty="0"/>
        </a:p>
      </dsp:txBody>
      <dsp:txXfrm>
        <a:off x="327963" y="2669749"/>
        <a:ext cx="1744318" cy="2504733"/>
      </dsp:txXfrm>
    </dsp:sp>
    <dsp:sp modelId="{208C1693-EFDB-46A9-8750-D0FE684DBA20}">
      <dsp:nvSpPr>
        <dsp:cNvPr id="0" name=""/>
        <dsp:cNvSpPr/>
      </dsp:nvSpPr>
      <dsp:spPr>
        <a:xfrm>
          <a:off x="3837636" y="1982994"/>
          <a:ext cx="1614211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الْاَسْمَاءُ الْمَرْفُوعَاتٌ</a:t>
          </a:r>
          <a:endParaRPr lang="en-US" sz="1600" kern="1200"/>
        </a:p>
      </dsp:txBody>
      <dsp:txXfrm>
        <a:off x="3837636" y="1982994"/>
        <a:ext cx="1614211" cy="367544"/>
      </dsp:txXfrm>
    </dsp:sp>
    <dsp:sp modelId="{D01DB378-521A-4CEA-8B90-D5A3E865F2F7}">
      <dsp:nvSpPr>
        <dsp:cNvPr id="0" name=""/>
        <dsp:cNvSpPr/>
      </dsp:nvSpPr>
      <dsp:spPr>
        <a:xfrm>
          <a:off x="2667002" y="3047999"/>
          <a:ext cx="1992678" cy="18744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فاعل 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نائب فاعل 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مبتدأ 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خبر 4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خبر انّ واخواتها 5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خبر لاء نفى جنس 6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اسم كان و اخواتها 7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اسم ما و لا مشبهتين باليس8 </a:t>
          </a:r>
          <a:endParaRPr lang="en-US" sz="1200" kern="1200"/>
        </a:p>
      </dsp:txBody>
      <dsp:txXfrm>
        <a:off x="2667002" y="3047999"/>
        <a:ext cx="1992678" cy="1874476"/>
      </dsp:txXfrm>
    </dsp:sp>
    <dsp:sp modelId="{B9AA7B36-5B77-45E8-AF0C-6E53B9141801}">
      <dsp:nvSpPr>
        <dsp:cNvPr id="0" name=""/>
        <dsp:cNvSpPr/>
      </dsp:nvSpPr>
      <dsp:spPr>
        <a:xfrm>
          <a:off x="5887603" y="770072"/>
          <a:ext cx="2340722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الْاَسْمَاءُ الْمُعْرَبَاتُ بِتَابِعِ</a:t>
          </a:r>
          <a:endParaRPr lang="en-US" sz="1600" kern="1200"/>
        </a:p>
      </dsp:txBody>
      <dsp:txXfrm>
        <a:off x="5887603" y="770072"/>
        <a:ext cx="2340722" cy="367544"/>
      </dsp:txXfrm>
    </dsp:sp>
    <dsp:sp modelId="{0C7D4201-59B5-4666-8840-B39348C0139D}">
      <dsp:nvSpPr>
        <dsp:cNvPr id="0" name=""/>
        <dsp:cNvSpPr/>
      </dsp:nvSpPr>
      <dsp:spPr>
        <a:xfrm>
          <a:off x="6474752" y="1443356"/>
          <a:ext cx="1484627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عَطْفُ الْبَيَا نُ</a:t>
          </a:r>
          <a:endParaRPr lang="en-US" sz="1600" kern="1200"/>
        </a:p>
      </dsp:txBody>
      <dsp:txXfrm>
        <a:off x="6474752" y="1443356"/>
        <a:ext cx="1484627" cy="367544"/>
      </dsp:txXfrm>
    </dsp:sp>
    <dsp:sp modelId="{A280148F-3C84-49B2-99B5-293564F93208}">
      <dsp:nvSpPr>
        <dsp:cNvPr id="0" name=""/>
        <dsp:cNvSpPr/>
      </dsp:nvSpPr>
      <dsp:spPr>
        <a:xfrm>
          <a:off x="6472784" y="1982994"/>
          <a:ext cx="1484627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اَلْعَطْفُ بِالْحَرْفِ</a:t>
          </a:r>
          <a:endParaRPr lang="en-US" sz="1600" kern="1200"/>
        </a:p>
      </dsp:txBody>
      <dsp:txXfrm>
        <a:off x="6472784" y="1982994"/>
        <a:ext cx="1484627" cy="367544"/>
      </dsp:txXfrm>
    </dsp:sp>
    <dsp:sp modelId="{56C3FF5F-8849-4198-ACC3-755C157D0897}">
      <dsp:nvSpPr>
        <dsp:cNvPr id="0" name=""/>
        <dsp:cNvSpPr/>
      </dsp:nvSpPr>
      <dsp:spPr>
        <a:xfrm>
          <a:off x="6472784" y="2589456"/>
          <a:ext cx="1484627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اَلْبَدَ لٌ</a:t>
          </a:r>
          <a:endParaRPr lang="en-US" sz="1600" kern="1200"/>
        </a:p>
      </dsp:txBody>
      <dsp:txXfrm>
        <a:off x="6472784" y="2589456"/>
        <a:ext cx="1484627" cy="367544"/>
      </dsp:txXfrm>
    </dsp:sp>
    <dsp:sp modelId="{4E64041C-68E4-4B6C-892B-BFEEBFB113DE}">
      <dsp:nvSpPr>
        <dsp:cNvPr id="0" name=""/>
        <dsp:cNvSpPr/>
      </dsp:nvSpPr>
      <dsp:spPr>
        <a:xfrm>
          <a:off x="6472784" y="3195917"/>
          <a:ext cx="1484627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اَلتَاكِيْد</a:t>
          </a:r>
          <a:endParaRPr lang="en-US" sz="1600" kern="1200"/>
        </a:p>
      </dsp:txBody>
      <dsp:txXfrm>
        <a:off x="6472784" y="3195917"/>
        <a:ext cx="1484627" cy="367544"/>
      </dsp:txXfrm>
    </dsp:sp>
    <dsp:sp modelId="{166C59A0-93E3-416C-A737-7FA571531011}">
      <dsp:nvSpPr>
        <dsp:cNvPr id="0" name=""/>
        <dsp:cNvSpPr/>
      </dsp:nvSpPr>
      <dsp:spPr>
        <a:xfrm>
          <a:off x="6472784" y="3802378"/>
          <a:ext cx="1484627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اَلنَعْتُ</a:t>
          </a:r>
          <a:endParaRPr lang="en-US" sz="1600" kern="1200"/>
        </a:p>
      </dsp:txBody>
      <dsp:txXfrm>
        <a:off x="6472784" y="3802378"/>
        <a:ext cx="1484627" cy="367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7980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r-SA" sz="2800" dirty="0">
                <a:latin typeface="NikoshBAN" pitchFamily="2" charset="0"/>
              </a:rPr>
              <a:t>اسم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টি অন্য শব্দের সাথে যুক্ত 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r-SA" sz="2800" dirty="0">
                <a:latin typeface="NikoshBAN" pitchFamily="2" charset="0"/>
              </a:rPr>
              <a:t>مبنى اصل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সাথে সামঞ্জস্য রাখবে না।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ar-SA" sz="2800" dirty="0">
                <a:latin typeface="NikoshBAN" pitchFamily="2" charset="0"/>
              </a:rPr>
              <a:t>مبنى اصل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হল ১</a:t>
            </a:r>
            <a:r>
              <a:rPr lang="ar-SA" sz="2800" dirty="0">
                <a:latin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সকল </a:t>
            </a:r>
            <a:r>
              <a:rPr lang="ar-SA" sz="2800" dirty="0">
                <a:latin typeface="NikoshBAN" pitchFamily="2" charset="0"/>
              </a:rPr>
              <a:t>حرف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সমূহ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ar-SA" sz="2800" dirty="0" smtClean="0">
                <a:latin typeface="NikoshBAN" pitchFamily="2" charset="0"/>
              </a:rPr>
              <a:t>  </a:t>
            </a:r>
            <a:r>
              <a:rPr lang="ar-SA" sz="2800" dirty="0">
                <a:latin typeface="NikoshBAN" pitchFamily="2" charset="0"/>
              </a:rPr>
              <a:t>فعل ماضى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সীগাহ সমুহ এবং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ar-SA" sz="2800" dirty="0" smtClean="0">
                <a:latin typeface="NikoshBAN" pitchFamily="2" charset="0"/>
              </a:rPr>
              <a:t>  </a:t>
            </a:r>
            <a:r>
              <a:rPr lang="ar-SA" sz="2800" dirty="0">
                <a:latin typeface="NikoshBAN" pitchFamily="2" charset="0"/>
              </a:rPr>
              <a:t>امر حاضر معروف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সীগাহ সমুহ।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8961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ar-SA" sz="5400" dirty="0">
                <a:solidFill>
                  <a:srgbClr val="FF0000"/>
                </a:solidFill>
                <a:latin typeface="NikoshBAN" pitchFamily="2" charset="0"/>
              </a:rPr>
              <a:t>اسم معرب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হওয়ার জন্য ২ টি শর্তঃ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6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r-SA" sz="4000" dirty="0" smtClean="0">
                <a:solidFill>
                  <a:schemeClr val="bg1"/>
                </a:solidFill>
                <a:latin typeface="NikoshBAN" pitchFamily="2" charset="0"/>
              </a:rPr>
              <a:t>اسم معرب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এর প্রকারভেদ এর ছক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8973987"/>
              </p:ext>
            </p:extLst>
          </p:nvPr>
        </p:nvGraphicFramePr>
        <p:xfrm>
          <a:off x="457200" y="10668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0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400" dirty="0" smtClean="0">
                <a:latin typeface="NikoshBAN" pitchFamily="2" charset="0"/>
              </a:rPr>
              <a:t>اسم المعرب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প্রথমত দুই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প্রকার যথাঃ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r-SA" sz="4400" dirty="0">
                <a:latin typeface="NikoshBAN" pitchFamily="2" charset="0"/>
              </a:rPr>
              <a:t>الْاَسْمَاءُ الْمُعْرَبَاتُ </a:t>
            </a:r>
            <a:r>
              <a:rPr lang="ar-SA" sz="4400" dirty="0" smtClean="0">
                <a:latin typeface="NikoshBAN" pitchFamily="2" charset="0"/>
              </a:rPr>
              <a:t>بِالعَامِلِ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আমেল</a:t>
            </a:r>
          </a:p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এর ভিত্তিতে।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4400" dirty="0" smtClean="0">
                <a:latin typeface="NikoshBAN" pitchFamily="2" charset="0"/>
              </a:rPr>
              <a:t>الْاَسْمَاءُ الْمُعْرَبَاتُ بِتَابِعِ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তাবে এর </a:t>
            </a:r>
          </a:p>
          <a:p>
            <a:pPr marL="0" lv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ভিত্তিতে।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r-SA" sz="4000" dirty="0" smtClean="0">
                <a:solidFill>
                  <a:schemeClr val="bg1"/>
                </a:solidFill>
                <a:latin typeface="NikoshBAN" pitchFamily="2" charset="0"/>
              </a:rPr>
              <a:t>اسم معرب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এর প্রকারভেদ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1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ar-SA" sz="4400" dirty="0">
                <a:latin typeface="NikoshBAN" pitchFamily="2" charset="0"/>
              </a:rPr>
              <a:t>الْاَسْمَاءُ الْمُعْرَبَاتُ بِالعَامِلِ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 ইহা দুই প্রকার যথাঃ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914400" lvl="0"/>
            <a:r>
              <a:rPr lang="ar-SA" sz="4400" dirty="0">
                <a:latin typeface="NikoshBAN" pitchFamily="2" charset="0"/>
              </a:rPr>
              <a:t>غَيْرٌ المُنْصَرِفٌ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914400" lvl="0"/>
            <a:r>
              <a:rPr lang="ar-SA" sz="4400" dirty="0">
                <a:latin typeface="NikoshBAN" pitchFamily="2" charset="0"/>
              </a:rPr>
              <a:t>المُنْصَرِفٌ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ar-SA" sz="4400" dirty="0" smtClean="0">
                <a:latin typeface="NikoshBAN" pitchFamily="2" charset="0"/>
              </a:rPr>
              <a:t>المنصرف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আবার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তিন প্রকার যথাঃ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1371600"/>
            <a:r>
              <a:rPr lang="bn-BD" sz="44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ar-SA" sz="4400" dirty="0">
                <a:latin typeface="NikoshBAN" pitchFamily="2" charset="0"/>
              </a:rPr>
              <a:t>الْاَسْمَاءُ الْمَرْفُوعَات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1371600"/>
            <a:r>
              <a:rPr lang="bn-BD" sz="4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ar-SA" sz="4400" dirty="0">
                <a:latin typeface="NikoshBAN" pitchFamily="2" charset="0"/>
              </a:rPr>
              <a:t> الْاَسْمَاءُ الْمَنْصُوبَاتٌ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1371600"/>
            <a:r>
              <a:rPr lang="bn-BD" sz="4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ar-SA" sz="4400" dirty="0">
                <a:latin typeface="NikoshBAN" pitchFamily="2" charset="0"/>
              </a:rPr>
              <a:t>الْاَسْمَاءُ الْمَجْرُورَاتٌ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7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4800" dirty="0">
                <a:latin typeface="NikoshBAN" pitchFamily="2" charset="0"/>
              </a:rPr>
              <a:t>الْاَسْمَاءُ الْمُعْرَبَاتُ بِتَابِعِ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ইহা ৫ প্রকার যথাঃ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1371600" lvl="0"/>
            <a:r>
              <a:rPr lang="ar-SA" sz="4800" dirty="0">
                <a:latin typeface="NikoshBAN" pitchFamily="2" charset="0"/>
              </a:rPr>
              <a:t>عَطْفُ الْبَيَا نُ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1371600" lvl="0"/>
            <a:r>
              <a:rPr lang="ar-SA" sz="4800" dirty="0">
                <a:latin typeface="NikoshBAN" pitchFamily="2" charset="0"/>
              </a:rPr>
              <a:t>اَلْعَطْفُ بِالْحَرْفِ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1371600" lvl="0"/>
            <a:r>
              <a:rPr lang="ar-SA" sz="4800" dirty="0">
                <a:latin typeface="NikoshBAN" pitchFamily="2" charset="0"/>
              </a:rPr>
              <a:t>اَلْبَدَ لٌ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1371600" lvl="0"/>
            <a:r>
              <a:rPr lang="ar-SA" sz="4800" dirty="0">
                <a:latin typeface="NikoshBAN" pitchFamily="2" charset="0"/>
              </a:rPr>
              <a:t>اَلتَاكِيْد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1371600" lvl="0"/>
            <a:r>
              <a:rPr lang="ar-SA" sz="4800" dirty="0" smtClean="0">
                <a:latin typeface="NikoshBAN" pitchFamily="2" charset="0"/>
              </a:rPr>
              <a:t>اَلنَعْتُ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17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>
                <a:latin typeface="NikoshBAN" pitchFamily="2" charset="0"/>
                <a:cs typeface="SutonnyMJ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কাকে বলে? 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عامل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ভিত্তিতে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প্রকার কি কি?</a:t>
            </a:r>
            <a:endParaRPr lang="ar-SA" sz="3200" dirty="0" smtClean="0">
              <a:latin typeface="NikoshBAN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تابع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ভিত্তিতে </a:t>
            </a:r>
            <a:r>
              <a:rPr lang="ar-SA" sz="3200" dirty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কত প্রকার কি কি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990601"/>
            <a:ext cx="8124217" cy="5376152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  <a:latin typeface="NikoshBAN" pitchFamily="2" charset="0"/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 </a:t>
            </a:r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82866"/>
            <a:ext cx="16764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0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6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660" y="152400"/>
            <a:ext cx="8229600" cy="1143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/>
              <a:t>শিক্ষক 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  	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</a:t>
            </a: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বামুজা, কাহালু, বগুড়া।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34200" cy="2590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1" y="5105400"/>
            <a:ext cx="4572000" cy="1447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2286000" cy="225829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447800" y="1063076"/>
            <a:ext cx="6277232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</a:rPr>
              <a:t>    </a:t>
            </a:r>
            <a:endParaRPr lang="en-AU" sz="6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6151" y="3062592"/>
            <a:ext cx="65532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ও ২য় বর্ষ, 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২য় পত্র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14800"/>
            <a:ext cx="2438400" cy="17526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32" y="5582866"/>
            <a:ext cx="1418968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269673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390555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SutonnyMJ" pitchFamily="2" charset="0"/>
                <a:cs typeface="SutonnyMJ" pitchFamily="2" charset="0"/>
              </a:rPr>
              <a:t>اسم معرب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এবং উহার প্রকাভেদ উদাহরণ সহ বিস্তারিত বর্ননা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598" y="3558419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بيان  اسم المعرب و اقسامها مفصلا و ممثلا </a:t>
            </a:r>
            <a:endParaRPr lang="en-US" sz="4000" dirty="0"/>
          </a:p>
        </p:txBody>
      </p:sp>
      <p:pic>
        <p:nvPicPr>
          <p:cNvPr id="8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82866"/>
            <a:ext cx="13716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447800" y="533400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 ফল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526" y="2819400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</a:rPr>
              <a:t>এই পাঠ শেষে ছাত্র/ছাত্রীরা বাক্যে</a:t>
            </a:r>
            <a:r>
              <a:rPr lang="ar-SA" sz="3200" dirty="0" smtClean="0">
                <a:solidFill>
                  <a:schemeClr val="bg1"/>
                </a:solidFill>
              </a:rPr>
              <a:t>اسم معرب </a:t>
            </a:r>
            <a:r>
              <a:rPr lang="bn-BD" sz="3200" dirty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chemeClr val="bg1"/>
                </a:solidFill>
              </a:rPr>
              <a:t>নির্ণয় করতে পারবে।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175962479"/>
              </p:ext>
            </p:extLst>
          </p:nvPr>
        </p:nvGraphicFramePr>
        <p:xfrm>
          <a:off x="457200" y="11430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400"/>
            <a:ext cx="6553200" cy="914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টি </a:t>
            </a:r>
            <a:r>
              <a:rPr lang="ar-SA" sz="2800" dirty="0" smtClean="0">
                <a:solidFill>
                  <a:srgbClr val="FF0000"/>
                </a:solidFill>
                <a:latin typeface="NikoshBAN" pitchFamily="2" charset="0"/>
              </a:rPr>
              <a:t>اسم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প্রকারসমুহের এক প্রকার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ছকে তা দেখানো হল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2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257800"/>
          </a:xfr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ar-SA" sz="2800" dirty="0">
                <a:latin typeface="NikoshBAN" pitchFamily="2" charset="0"/>
              </a:rPr>
              <a:t>معرب</a:t>
            </a:r>
            <a:r>
              <a:rPr lang="ar-SA" sz="3200" dirty="0">
                <a:solidFill>
                  <a:srgbClr val="FF0000"/>
                </a:solidFill>
                <a:latin typeface="NikoshBAN" pitchFamily="2" charset="0"/>
              </a:rPr>
              <a:t>:</a:t>
            </a:r>
            <a:r>
              <a:rPr lang="ar-SA" sz="3200" u="sng" dirty="0">
                <a:solidFill>
                  <a:srgbClr val="FF0000"/>
                </a:solidFill>
                <a:latin typeface="NikoshBAN" pitchFamily="2" charset="0"/>
              </a:rPr>
              <a:t>   معنى الاسم المعرب لغة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শব্দটি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বাবে </a:t>
            </a:r>
            <a:r>
              <a:rPr lang="ar-SA" sz="2800" dirty="0">
                <a:latin typeface="NikoshBAN" pitchFamily="2" charset="0"/>
              </a:rPr>
              <a:t>افعال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ar-SA" sz="2800" dirty="0">
                <a:latin typeface="NikoshBAN" pitchFamily="2" charset="0"/>
              </a:rPr>
              <a:t>الاعراب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মাসদার থেকে  </a:t>
            </a:r>
            <a:r>
              <a:rPr lang="ar-SA" sz="2800" dirty="0">
                <a:latin typeface="NikoshBAN" pitchFamily="2" charset="0"/>
              </a:rPr>
              <a:t>اسم مفعول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ar-SA" sz="2800" dirty="0">
                <a:latin typeface="NikoshBAN" pitchFamily="2" charset="0"/>
              </a:rPr>
              <a:t>واحد مذكر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সীগাহ শব্দটির আভিধানিক অর্থ স্পষ্ট, প্রকাশিত।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ar-SA" sz="2800" dirty="0">
                <a:latin typeface="NikoshBAN" pitchFamily="2" charset="0"/>
              </a:rPr>
              <a:t>  </a:t>
            </a:r>
            <a:r>
              <a:rPr lang="ar-SA" sz="2800" u="sng" dirty="0">
                <a:latin typeface="NikoshBAN" pitchFamily="2" charset="0"/>
              </a:rPr>
              <a:t>:</a:t>
            </a:r>
            <a:r>
              <a:rPr lang="ar-SA" sz="3200" u="sng" dirty="0">
                <a:solidFill>
                  <a:srgbClr val="FF0000"/>
                </a:solidFill>
                <a:latin typeface="NikoshBAN" pitchFamily="2" charset="0"/>
              </a:rPr>
              <a:t>معنى الاسم المعرب اصطلاحا</a:t>
            </a:r>
            <a:r>
              <a:rPr lang="ar-SA" sz="3200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হেদায়েতুন নাহু গ্রন্থকারের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ar-SA" sz="2800" dirty="0" smtClean="0">
                <a:latin typeface="NikoshBAN" pitchFamily="2" charset="0"/>
              </a:rPr>
              <a:t>هُو كُلُّ </a:t>
            </a:r>
            <a:r>
              <a:rPr lang="ar-SA" sz="2800" dirty="0">
                <a:latin typeface="NikoshBAN" pitchFamily="2" charset="0"/>
              </a:rPr>
              <a:t>اِسْمٍ رٌكِّبَ مَعَ غَيْرِهِ و لا يَشْبَهُ مُبْنِىَ الْاَصْلِ اَعْنِى الْحَرْفَ و الْاَمْرَالْحَاضِرَ و الْمَاضِى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ar-SA" sz="2800" dirty="0" smtClean="0">
                <a:latin typeface="NikoshBAN" pitchFamily="2" charset="0"/>
              </a:rPr>
              <a:t>اسم </a:t>
            </a:r>
            <a:r>
              <a:rPr lang="ar-SA" sz="2800" dirty="0">
                <a:latin typeface="NikoshBAN" pitchFamily="2" charset="0"/>
              </a:rPr>
              <a:t>معرب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ঐ </a:t>
            </a:r>
            <a:r>
              <a:rPr lang="ar-SA" sz="2800" dirty="0">
                <a:latin typeface="NikoshBAN" pitchFamily="2" charset="0"/>
              </a:rPr>
              <a:t>اسم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কে বলে যা অন্য শব্দের সাথে যুক্ত হয় , কিন্তু</a:t>
            </a:r>
            <a:r>
              <a:rPr lang="ar-SA" sz="2800" dirty="0">
                <a:latin typeface="NikoshBAN" pitchFamily="2" charset="0"/>
              </a:rPr>
              <a:t>مبنى اصل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সাথে সামঞ্জস্য রাখে না।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ar-SA" sz="2800" dirty="0">
                <a:latin typeface="NikoshBAN" pitchFamily="2" charset="0"/>
              </a:rPr>
              <a:t>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যে শব্দের পূর্বে </a:t>
            </a:r>
            <a:r>
              <a:rPr lang="ar-SA" sz="2800" dirty="0">
                <a:latin typeface="NikoshBAN" pitchFamily="2" charset="0"/>
              </a:rPr>
              <a:t> عامل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আসে এবং ঐ </a:t>
            </a:r>
            <a:r>
              <a:rPr lang="ar-SA" sz="2800" dirty="0">
                <a:latin typeface="NikoshBAN" pitchFamily="2" charset="0"/>
              </a:rPr>
              <a:t> عامل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পরিবর্তনের কারনে শব্দটির শেষের </a:t>
            </a:r>
            <a:r>
              <a:rPr lang="ar-SA" sz="2800" dirty="0">
                <a:latin typeface="NikoshBAN" pitchFamily="2" charset="0"/>
              </a:rPr>
              <a:t>الاِعْرَا بِ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পরিবর্তন হয় তাকে </a:t>
            </a:r>
            <a:r>
              <a:rPr lang="ar-SA" sz="2800" dirty="0">
                <a:latin typeface="NikoshBAN" pitchFamily="2" charset="0"/>
              </a:rPr>
              <a:t>اسم معرب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7437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اسم معرب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NikoshBAN" pitchFamily="2" charset="0"/>
              </a:rPr>
              <a:t>مثال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বা উদাহরণ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latin typeface="NikoshBAN" pitchFamily="2" charset="0"/>
              </a:rPr>
              <a:t>جَاءَ زَيْدٌ </a:t>
            </a:r>
          </a:p>
          <a:p>
            <a:r>
              <a:rPr lang="ar-SA" sz="3600" dirty="0" smtClean="0">
                <a:latin typeface="NikoshBAN" pitchFamily="2" charset="0"/>
              </a:rPr>
              <a:t> رَأَيْتُ زَيْدًا </a:t>
            </a:r>
          </a:p>
          <a:p>
            <a:r>
              <a:rPr lang="ar-SA" sz="3600" dirty="0" smtClean="0">
                <a:latin typeface="NikoshBAN" pitchFamily="2" charset="0"/>
              </a:rPr>
              <a:t>مَرَرْتُ بِزَيْدٍ </a:t>
            </a:r>
          </a:p>
          <a:p>
            <a:pPr marL="0" indent="0">
              <a:buNone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বাক্যগুলোতে </a:t>
            </a:r>
            <a:r>
              <a:rPr lang="ar-SA" sz="3600" dirty="0" smtClean="0">
                <a:latin typeface="NikoshBAN" pitchFamily="2" charset="0"/>
              </a:rPr>
              <a:t>زيد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শব্দটি </a:t>
            </a:r>
            <a:r>
              <a:rPr lang="ar-SA" sz="3600" dirty="0" smtClean="0">
                <a:latin typeface="NikoshBAN" pitchFamily="2" charset="0"/>
              </a:rPr>
              <a:t>اسم معرب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5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681</Words>
  <Application>Microsoft Office PowerPoint</Application>
  <PresentationFormat>On-screen Show (4:3)</PresentationFormat>
  <Paragraphs>146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اسم معرب </vt:lpstr>
      <vt:lpstr>مثال  বা উদাহরণ</vt:lpstr>
      <vt:lpstr>اسم معرب হওয়ার জন্য ২ টি শর্তঃ</vt:lpstr>
      <vt:lpstr>   اسم معرب এর প্রকারভেদ এর ছক</vt:lpstr>
      <vt:lpstr>   اسم معرب এর প্রকারভেদ</vt:lpstr>
      <vt:lpstr>PowerPoint Presentation</vt:lpstr>
      <vt:lpstr>PowerPoint Presentation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25</cp:revision>
  <dcterms:created xsi:type="dcterms:W3CDTF">2006-08-16T00:00:00Z</dcterms:created>
  <dcterms:modified xsi:type="dcterms:W3CDTF">2020-09-14T09:41:16Z</dcterms:modified>
</cp:coreProperties>
</file>