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7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8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B09DB-0D00-4C66-A4C0-78154E00CD94}" type="datetimeFigureOut">
              <a:rPr lang="en-US" smtClean="0"/>
              <a:pPr/>
              <a:t>9/17/2020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46C1E-5423-4007-A1A7-5876FDE1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6C1E-5423-4007-A1A7-5876FDE177D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0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9" y="304800"/>
            <a:ext cx="8658739" cy="62484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84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319" y="281609"/>
            <a:ext cx="8105361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3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03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03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035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4556" y="381000"/>
            <a:ext cx="8458200" cy="1371600"/>
          </a:xfrm>
          <a:prstGeom prst="roundRect">
            <a:avLst>
              <a:gd name="adj" fmla="val 0"/>
            </a:avLst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1304" y="1905000"/>
            <a:ext cx="8458200" cy="4572000"/>
          </a:xfrm>
          <a:prstGeom prst="roundRect">
            <a:avLst>
              <a:gd name="adj" fmla="val 0"/>
            </a:avLst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endParaRPr lang="en-US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অপবিত্রতা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91"/>
            </a:avLst>
          </a:prstGeom>
          <a:ln w="5715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2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944563"/>
          </a:xfr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GB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.....</a:t>
            </a:r>
          </a:p>
          <a:p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71"/>
            </a:avLst>
          </a:prstGeom>
          <a:ln w="5715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23294"/>
            <a:ext cx="8586423" cy="667306"/>
          </a:xfr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SimHei" panose="02010609060101010101" pitchFamily="49" charset="-122"/>
                <a:cs typeface="NikoshBAN" panose="02000000000000000000" pitchFamily="2" charset="0"/>
              </a:rPr>
              <a:t>নাজাসাতের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SimHei" panose="02010609060101010101" pitchFamily="49" charset="-122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SimHei" panose="02010609060101010101" pitchFamily="49" charset="-122"/>
                <a:cs typeface="NikoshBAN" panose="02000000000000000000" pitchFamily="2" charset="0"/>
              </a:rPr>
              <a:t>সংজ্ঞা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SimHei" panose="02010609060101010101" pitchFamily="49" charset="-122"/>
                <a:cs typeface="NikoshBAN" panose="02000000000000000000" pitchFamily="2" charset="0"/>
              </a:rPr>
              <a:t> </a:t>
            </a:r>
            <a:endParaRPr lang="en-GB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ea typeface="SimHei" panose="0201060906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1"/>
            <a:ext cx="8586423" cy="1676400"/>
          </a:xfr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তাহারাতুন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5_2543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61" y="2819402"/>
            <a:ext cx="4114800" cy="289559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kap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819402"/>
            <a:ext cx="4269192" cy="289559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94961" y="5873979"/>
            <a:ext cx="2590800" cy="707886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GB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GB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873979"/>
            <a:ext cx="3200400" cy="707886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</a:t>
            </a:r>
            <a:r>
              <a:rPr lang="en-GB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GB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84"/>
            </a:avLst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1"/>
            <a:ext cx="5486400" cy="792162"/>
          </a:xfr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</a:t>
            </a:r>
            <a:r>
              <a:rPr lang="en-GB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GB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GB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57470"/>
            <a:ext cx="5486400" cy="5867400"/>
          </a:xfr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পেশাব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পায়খানা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পোশাক-পরিচ্ছদ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অতিসুন্দর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sz="3600" dirty="0" smtClean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  <a:p>
            <a:endParaRPr lang="en-GB" sz="3600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p57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76201"/>
            <a:ext cx="3505200" cy="678179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Arrow Connector 6"/>
          <p:cNvCxnSpPr/>
          <p:nvPr/>
        </p:nvCxnSpPr>
        <p:spPr>
          <a:xfrm rot="10800000">
            <a:off x="7239000" y="21336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  <a:ln w="571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endParaRPr lang="en-GB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  <a:ln w="762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GB" sz="6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GB" sz="6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GB" sz="6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GB" sz="60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GB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হাকিকি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নাপাকি</a:t>
            </a:r>
            <a:r>
              <a:rPr lang="en-GB" sz="5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হুকমি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বিধানগত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নাপাকি</a:t>
            </a:r>
            <a:r>
              <a:rPr lang="en-GB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11138"/>
            <a:ext cx="8696325" cy="1143000"/>
          </a:xfr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হাকিকি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নাপাকি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47800"/>
            <a:ext cx="8696325" cy="2819399"/>
          </a:xfr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হাকিকি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শরীর,পোশাক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পরিচ্ছদ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অন্যান্যা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বাঁচিয়ে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পেশাব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পায়খানা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রক্ত,মদ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ইত্যাদি।এসব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11_142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360862"/>
            <a:ext cx="2781300" cy="2220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75" y="4360861"/>
            <a:ext cx="2914650" cy="2220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ম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4360861"/>
            <a:ext cx="2714625" cy="2220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65"/>
            </a:avLst>
          </a:prstGeom>
          <a:ln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066800"/>
          </a:xfr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হুকমি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বিধানগত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নাপাকি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22512"/>
            <a:ext cx="8839200" cy="2130288"/>
          </a:xfr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হুকমি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ঐসকল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অপবিত্রতা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বিধানে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ভঙ্গ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গোসলের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ইত্যাদি।উল্লেখ্য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অপবিত্রতা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GB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7_375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81400"/>
            <a:ext cx="4762500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fart-skMXT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0" y="3581400"/>
            <a:ext cx="3200400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6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14399"/>
          </a:xfr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5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SimHei" panose="02010609060101010101" pitchFamily="49" charset="-122"/>
                <a:cs typeface="NikoshBAN" panose="02000000000000000000" pitchFamily="2" charset="0"/>
              </a:rPr>
              <a:t>কবরে</a:t>
            </a:r>
            <a:r>
              <a:rPr lang="en-GB" sz="5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SimHei" panose="02010609060101010101" pitchFamily="49" charset="-122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SimHei" panose="02010609060101010101" pitchFamily="49" charset="-122"/>
                <a:cs typeface="NikoshBAN" panose="02000000000000000000" pitchFamily="2" charset="0"/>
              </a:rPr>
              <a:t>শাস্তি</a:t>
            </a:r>
            <a:r>
              <a:rPr lang="en-GB" sz="5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SimHei" panose="02010609060101010101" pitchFamily="49" charset="-122"/>
                <a:cs typeface="NikoshBAN" panose="02000000000000000000" pitchFamily="2" charset="0"/>
              </a:rPr>
              <a:t> </a:t>
            </a:r>
            <a:endParaRPr lang="en-GB" sz="5400" b="1" dirty="0">
              <a:ln/>
              <a:solidFill>
                <a:schemeClr val="tx1"/>
              </a:solidFill>
              <a:latin typeface="NikoshBAN" panose="02000000000000000000" pitchFamily="2" charset="0"/>
              <a:ea typeface="SimHei" panose="0201060906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941884"/>
            <a:ext cx="8948530" cy="3172916"/>
          </a:xfr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অপবিত্রতার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সর্তক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)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একদিন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দুটি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কবরের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নিকট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দিয়ে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যাচ্ছিলেন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।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তখন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তিনি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বললেন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, এ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কবর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দুটিতে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যাদের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দাফন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হয়েছে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,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তাদের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ওপর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শাস্তি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হচ্ছে।তাদের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একজনের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গুনাহ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তো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যে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,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পেশাবের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অপবিত্রতা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থেকে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পবিত্র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থাকার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চেষ্টা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করত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না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।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আর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অপরজন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চোগলখোরি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(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দুর্নাম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)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বেড়াতো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।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তার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পর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মহানবি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(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)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খেজুরের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একটি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কাঁচা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ডাল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ভেঙে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দু‘টুকরা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গেড়ে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দিলেন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।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সাহাবাগণ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প্রশ্ন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করলেন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,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হে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আল্লাহর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রাসূল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!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কী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উদ্দেশ্যে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একাজ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করলেন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?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তিনি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বললেন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,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আশা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যায়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ডালের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এ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টুকরো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শুকিয়ে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না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যাওয়া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পর্যন্ত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উভয়ের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কবরের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আযাব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কম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দেওয়া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GB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হবে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।“ 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tg4bd_1339426939_4-576704_434893383201409_130670403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214019"/>
            <a:ext cx="4140200" cy="2034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file.jp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835" y="4214019"/>
            <a:ext cx="3962400" cy="2034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00200" y="6221896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GB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4836" y="6211669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কবরে</a:t>
            </a:r>
            <a:r>
              <a:rPr lang="en-GB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GB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5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096962"/>
          </a:xfrm>
          <a:ln w="571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6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953000"/>
          </a:xfr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হাকিকি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ব্যপারে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endParaRPr lang="en-GB" sz="36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ব্যপারে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কবরের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আযাবের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হাদিসটি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endParaRPr lang="en-GB" sz="36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GB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2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-15424" y="-13252"/>
            <a:ext cx="9159424" cy="6844593"/>
          </a:xfrm>
          <a:prstGeom prst="frame">
            <a:avLst>
              <a:gd name="adj1" fmla="val 2488"/>
            </a:avLst>
          </a:prstGeom>
          <a:solidFill>
            <a:srgbClr val="00B050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7" y="76200"/>
            <a:ext cx="8855983" cy="662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25" y="679591"/>
            <a:ext cx="5504029" cy="4325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13487" y="356306"/>
            <a:ext cx="8232507" cy="1090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350" b="1" spc="38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10350" b="1" spc="38" dirty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spc="38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0350" b="1" spc="38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16" y="5135940"/>
            <a:ext cx="8855983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4400" b="1" dirty="0" smtClean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   </a:t>
            </a:r>
            <a:r>
              <a:rPr lang="en-GB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GB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GB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GB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অপবিত্র</a:t>
            </a:r>
            <a:r>
              <a:rPr lang="en-GB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GB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endParaRPr lang="en-GB" sz="4800" b="1" dirty="0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GB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GB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GB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GB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GB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GB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3691" y="76200"/>
            <a:ext cx="8716618" cy="1524000"/>
          </a:xfrm>
          <a:prstGeom prst="cloudCallout">
            <a:avLst>
              <a:gd name="adj1" fmla="val -39077"/>
              <a:gd name="adj2" fmla="val -978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6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54665" y="1752600"/>
            <a:ext cx="9034670" cy="5019261"/>
          </a:xfrm>
          <a:prstGeom prst="bevel">
            <a:avLst>
              <a:gd name="adj" fmla="val 5064"/>
            </a:avLst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মুহাঃ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কানুহরপুর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আক্কাস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spc="38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পোষ্টঃ-খড়িখালী</a:t>
            </a:r>
            <a:endParaRPr lang="en-US" sz="3600" b="1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spc="38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600" b="1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38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জেলাঃ-ঝিনাইদহ</a:t>
            </a:r>
            <a:endParaRPr lang="en-US" sz="3600" b="1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spc="38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নম্বরঃ-01918013505</a:t>
            </a:r>
            <a:endParaRPr lang="en-US" sz="2800" b="1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ই-মেইলঃ-bdruhul1971@gmail.com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66" y="4891090"/>
            <a:ext cx="1828800" cy="1252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48" y="1665632"/>
            <a:ext cx="2054352" cy="2204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086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18049" y="5807876"/>
            <a:ext cx="1060847" cy="191691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>
                <a:solidFill>
                  <a:schemeClr val="accent6">
                    <a:lumMod val="50000"/>
                  </a:schemeClr>
                </a:solidFill>
              </a:rPr>
              <a:pPr algn="ctr"/>
              <a:t>9/17/2020</a:t>
            </a:fld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75822" y="5797170"/>
            <a:ext cx="1060847" cy="191690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>
                <a:solidFill>
                  <a:schemeClr val="accent6">
                    <a:lumMod val="50000"/>
                  </a:schemeClr>
                </a:solidFill>
              </a:rPr>
              <a:pPr algn="ctr"/>
              <a:t>20</a:t>
            </a:fld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23218" cy="6857999"/>
          </a:xfrm>
          <a:prstGeom prst="frame">
            <a:avLst>
              <a:gd name="adj1" fmla="val 4231"/>
            </a:avLst>
          </a:prstGeom>
          <a:ln w="76200"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63" y="1676400"/>
            <a:ext cx="2708238" cy="4952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55" y="1676400"/>
            <a:ext cx="3107207" cy="495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4" y="1676400"/>
            <a:ext cx="2772912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558" y="347022"/>
            <a:ext cx="8229600" cy="1155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0"/>
                <a:gd name="adj2" fmla="val -644"/>
              </a:avLst>
            </a:prstTxWarp>
          </a:bodyPr>
          <a:lstStyle/>
          <a:p>
            <a:pPr algn="ctr"/>
            <a:r>
              <a:rPr lang="en-US" sz="124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24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4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245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2400" y="152400"/>
            <a:ext cx="8991600" cy="1447800"/>
          </a:xfrm>
          <a:prstGeom prst="cloudCallout">
            <a:avLst>
              <a:gd name="adj1" fmla="val -40125"/>
              <a:gd name="adj2" fmla="val 4956"/>
            </a:avLst>
          </a:prstGeom>
          <a:solidFill>
            <a:schemeClr val="bg1"/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38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38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0" y="1752600"/>
            <a:ext cx="9144000" cy="5029200"/>
          </a:xfrm>
          <a:prstGeom prst="bevel">
            <a:avLst>
              <a:gd name="adj" fmla="val 5649"/>
            </a:avLst>
          </a:prstGeom>
          <a:solidFill>
            <a:schemeClr val="bg1"/>
          </a:solidFill>
          <a:ln w="76200">
            <a:solidFill>
              <a:srgbClr val="7030A0"/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আকায়েদ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spc="38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5400" b="1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৬ষ্ঠ </a:t>
            </a:r>
            <a:r>
              <a:rPr lang="en-US" sz="5400" b="1" spc="38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5400" b="1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ভাগঃ-২য় / </a:t>
            </a:r>
            <a:r>
              <a:rPr lang="en-US" sz="4800" b="1" spc="38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অধ্যায়ঃ-২য়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spc="38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পাঠঃ-প্রথম</a:t>
            </a:r>
            <a:endParaRPr lang="en-US" sz="4800" b="1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spc="38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38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4400" b="1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b="1" spc="38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৪6 </a:t>
            </a:r>
            <a:r>
              <a:rPr lang="en-US" sz="4400" b="1" spc="38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38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৪9</a:t>
            </a:r>
            <a:endParaRPr lang="en-US" sz="4400" b="1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12"/>
            <a:ext cx="9144000" cy="974587"/>
          </a:xfr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1_24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143000"/>
            <a:ext cx="89916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43200" y="6096000"/>
            <a:ext cx="3657600" cy="70788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টয়লেটের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3"/>
            <a:ext cx="9144000" cy="1143000"/>
          </a:xfr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imagesYL64P3W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217136"/>
            <a:ext cx="8991600" cy="47244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86200" y="5941536"/>
            <a:ext cx="2133600" cy="92333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GB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990600"/>
          </a:xfr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১১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219200"/>
            <a:ext cx="89154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15698" y="5943600"/>
            <a:ext cx="3036404" cy="76944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পেশাব</a:t>
            </a:r>
            <a:r>
              <a:rPr lang="en-GB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GB" sz="4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7502"/>
            <a:ext cx="8915400" cy="868362"/>
          </a:xfr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GB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GB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০০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1019177"/>
            <a:ext cx="5105400" cy="5053010"/>
          </a:xfrm>
        </p:spPr>
      </p:pic>
      <p:pic>
        <p:nvPicPr>
          <p:cNvPr id="5" name="Picture 4" descr="ম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1019176"/>
            <a:ext cx="3810000" cy="5053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6072188"/>
            <a:ext cx="3962400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মদের</a:t>
            </a:r>
            <a:r>
              <a:rPr lang="en-GB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46332"/>
          </a:xfrm>
          <a:prstGeom prst="frame">
            <a:avLst>
              <a:gd name="adj1" fmla="val 1660"/>
            </a:avLst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252"/>
            <a:ext cx="9143999" cy="901148"/>
          </a:xfr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GB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বম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9" y="1060174"/>
            <a:ext cx="4555435" cy="4731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বমি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" y="1060174"/>
            <a:ext cx="4333460" cy="4731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35117" y="5943600"/>
            <a:ext cx="3216565" cy="83099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বমি</a:t>
            </a:r>
            <a:r>
              <a:rPr lang="en-GB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55_public+toilet_Azimpur_08042015_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4495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312b4ab358ea2ada575bcad16b84a0d5-590ec3ba438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14400"/>
            <a:ext cx="4495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0" y="6123801"/>
            <a:ext cx="2514600" cy="707886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GB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GB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67400" y="6123801"/>
            <a:ext cx="2514600" cy="646331"/>
          </a:xfrm>
          <a:prstGeom prst="roundRect">
            <a:avLst>
              <a:gd name="adj" fmla="val 0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518</Words>
  <Application>Microsoft Office PowerPoint</Application>
  <PresentationFormat>On-screen Show (4:3)</PresentationFormat>
  <Paragraphs>75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নিচের ছবিটির প্রতি লক্ষ্য কর</vt:lpstr>
      <vt:lpstr>নিচের ছবিটি লক্ষ্য কর</vt:lpstr>
      <vt:lpstr>নিচের ছবিটি লক্ষ্য কর</vt:lpstr>
      <vt:lpstr>নিচের ছবিটি লক্ষ্য কর </vt:lpstr>
      <vt:lpstr>নিচের ছবি দুটি লক্ষ্য কর</vt:lpstr>
      <vt:lpstr>নিচের ছবিটি দুটি লক্ষ্য কর </vt:lpstr>
      <vt:lpstr>PowerPoint Presentation</vt:lpstr>
      <vt:lpstr>শিখন ফল</vt:lpstr>
      <vt:lpstr>নাজাসাতের সংজ্ঞা </vt:lpstr>
      <vt:lpstr>নাজাসাতের পারিভাষিক সংজ্ঞা</vt:lpstr>
      <vt:lpstr>নাজাসাতের প্রকার ভেদ</vt:lpstr>
      <vt:lpstr>নাজাসাতে হাকিকি বা প্রকৃত নাপাকি </vt:lpstr>
      <vt:lpstr>নাজাসাতে হুকমি বা বিধানগত নাপাকি </vt:lpstr>
      <vt:lpstr>কবরে শাস্তি 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Abida</dc:creator>
  <cp:lastModifiedBy>USER</cp:lastModifiedBy>
  <cp:revision>173</cp:revision>
  <dcterms:created xsi:type="dcterms:W3CDTF">2006-08-16T00:00:00Z</dcterms:created>
  <dcterms:modified xsi:type="dcterms:W3CDTF">2020-09-17T14:26:10Z</dcterms:modified>
</cp:coreProperties>
</file>