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73" r:id="rId2"/>
    <p:sldId id="269" r:id="rId3"/>
    <p:sldId id="274" r:id="rId4"/>
    <p:sldId id="261" r:id="rId5"/>
    <p:sldId id="263" r:id="rId6"/>
    <p:sldId id="264" r:id="rId7"/>
    <p:sldId id="265" r:id="rId8"/>
    <p:sldId id="266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16-Sep-20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620000" cy="1295399"/>
          </a:xfrm>
        </p:spPr>
        <p:txBody>
          <a:bodyPr/>
          <a:lstStyle/>
          <a:p>
            <a:r>
              <a:rPr lang="en-US" dirty="0" smtClean="0"/>
              <a:t>WELCOME TO ENGLISH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7010400" cy="2819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5v45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717743"/>
            <a:ext cx="6400800" cy="4902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76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dirty="0" smtClean="0"/>
              <a:t>ENGLISH CLASS</a:t>
            </a:r>
            <a:br>
              <a:rPr lang="en-US" dirty="0" smtClean="0"/>
            </a:br>
            <a:r>
              <a:rPr lang="en-US" dirty="0" smtClean="0"/>
              <a:t>ENG 2</a:t>
            </a:r>
            <a:r>
              <a:rPr lang="en-US" baseline="30000" dirty="0" smtClean="0"/>
              <a:t>ND</a:t>
            </a:r>
            <a:r>
              <a:rPr lang="en-US" dirty="0" smtClean="0"/>
              <a:t>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VOICE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PART   03</a:t>
            </a:r>
          </a:p>
          <a:p>
            <a:endParaRPr lang="en-US" dirty="0" smtClean="0"/>
          </a:p>
          <a:p>
            <a:r>
              <a:rPr lang="en-US" dirty="0" smtClean="0"/>
              <a:t>VARIATION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800" y="914400"/>
            <a:ext cx="741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46960"/>
          </a:xfrm>
        </p:spPr>
        <p:txBody>
          <a:bodyPr>
            <a:normAutofit/>
          </a:bodyPr>
          <a:lstStyle/>
          <a:p>
            <a:r>
              <a:rPr lang="en-US" dirty="0" smtClean="0"/>
              <a:t>*****</a:t>
            </a:r>
            <a:r>
              <a:rPr lang="en-US" dirty="0" err="1" smtClean="0"/>
              <a:t>pART</a:t>
            </a:r>
            <a:r>
              <a:rPr lang="en-US" dirty="0" smtClean="0"/>
              <a:t> –03&gt;&gt; VERIATION</a:t>
            </a:r>
            <a:br>
              <a:rPr lang="en-US" dirty="0" smtClean="0"/>
            </a:br>
            <a:r>
              <a:rPr lang="en-US" dirty="0" smtClean="0"/>
              <a:t>RULE:- 09&gt; [WITH SELF] =SUB&gt;SUB+AUXI+MV3+EXT.+BY+OBJ&gt;OBJ.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971800"/>
            <a:ext cx="7239000" cy="4846320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SHE KILLED HERSELF.</a:t>
            </a:r>
          </a:p>
          <a:p>
            <a:r>
              <a:rPr lang="en-US" dirty="0" smtClean="0"/>
              <a:t>SHE WAS KILLED BY HERSELF.</a:t>
            </a:r>
          </a:p>
          <a:p>
            <a:r>
              <a:rPr lang="en-US" dirty="0" smtClean="0"/>
              <a:t>HE HUNG HIMSELF.</a:t>
            </a:r>
          </a:p>
          <a:p>
            <a:r>
              <a:rPr lang="en-US" dirty="0" smtClean="0"/>
              <a:t>HE WAS HUNG BY HIMSELF.</a:t>
            </a:r>
          </a:p>
          <a:p>
            <a:endParaRPr lang="en-US" dirty="0" smtClean="0"/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SHE SAW HERSELF.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RULE:-10 &gt; VERBAL PHRASES/DOUBLE PREPOSITION[SAME RULE NO –01]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r>
              <a:rPr lang="en-US" dirty="0" smtClean="0"/>
              <a:t>MY FATHER LOOKED AFTER ME.</a:t>
            </a:r>
          </a:p>
          <a:p>
            <a:r>
              <a:rPr lang="en-US" dirty="0" smtClean="0"/>
              <a:t>I  WAS LOOKED AFTER BY MY FATHER.</a:t>
            </a:r>
          </a:p>
          <a:p>
            <a:r>
              <a:rPr lang="en-US" dirty="0" smtClean="0"/>
              <a:t>I HAVE TAKEN CARE OF MY DUTIES.</a:t>
            </a:r>
          </a:p>
          <a:p>
            <a:r>
              <a:rPr lang="en-US" dirty="0" smtClean="0"/>
              <a:t>MY DUTIES HAVE BEEN TAKEN CARE OF BY ME.</a:t>
            </a:r>
          </a:p>
          <a:p>
            <a:endParaRPr lang="en-US" dirty="0" smtClean="0"/>
          </a:p>
          <a:p>
            <a:r>
              <a:rPr lang="en-US" dirty="0" smtClean="0"/>
              <a:t>EXERCISE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RULE:-11&gt;HIDDEN PREPOSITION [TO]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MAKE,LET,SEE,NEED,BID,DARE,HEAR,FEEL ETC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I SAW HIM GO.</a:t>
            </a:r>
          </a:p>
          <a:p>
            <a:r>
              <a:rPr lang="en-US" dirty="0" smtClean="0"/>
              <a:t>&gt;HE WAS SEEN TO GO BY ME.</a:t>
            </a:r>
          </a:p>
          <a:p>
            <a:r>
              <a:rPr lang="en-US" dirty="0" smtClean="0"/>
              <a:t>HE LET ME SOLVE THE PROBLEM.</a:t>
            </a:r>
          </a:p>
          <a:p>
            <a:r>
              <a:rPr lang="en-US" dirty="0" smtClean="0"/>
              <a:t>&gt;I WAS LET TO SOLVE THE PROBLEM.</a:t>
            </a:r>
          </a:p>
          <a:p>
            <a:endParaRPr lang="en-US" dirty="0" smtClean="0"/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HE MADE ME DO THE WORK.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RULE:-12&gt; FIXED PREPOSITION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SURPRISED AT, SEIZED WITH, SATISFIED WITH, ANNOYED WITH, BASED ON, CONTAINED ON, SHOCKED AT, KNOWN TO ETC.</a:t>
            </a:r>
          </a:p>
          <a:p>
            <a:r>
              <a:rPr lang="en-US" dirty="0" smtClean="0"/>
              <a:t>I KNEW HIM.</a:t>
            </a:r>
          </a:p>
          <a:p>
            <a:r>
              <a:rPr lang="en-US" dirty="0" smtClean="0"/>
              <a:t>&gt;HE WAS KNOWN TO ME.</a:t>
            </a:r>
          </a:p>
          <a:p>
            <a:r>
              <a:rPr lang="en-US" dirty="0" smtClean="0"/>
              <a:t>THE NEWS SHOCKED ME.</a:t>
            </a:r>
          </a:p>
          <a:p>
            <a:r>
              <a:rPr lang="en-US" dirty="0" smtClean="0"/>
              <a:t>&gt;I WAS SHOCKED AT THE NEWS.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RULE:- 13&gt;QUASI-PASSIVE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SUB+AUXI+ADJ+WHEN+IT+AUXI+Q.P. VERB.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HONEY TASTS SWEET.</a:t>
            </a:r>
          </a:p>
          <a:p>
            <a:r>
              <a:rPr lang="en-US" dirty="0" smtClean="0"/>
              <a:t>&gt;HONEY IS SWEET WHEN IT IS TASTED.</a:t>
            </a:r>
          </a:p>
          <a:p>
            <a:endParaRPr lang="en-US" dirty="0" smtClean="0"/>
          </a:p>
          <a:p>
            <a:r>
              <a:rPr lang="en-US" smtClean="0"/>
              <a:t>RICE SELLS CHEAP.</a:t>
            </a:r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0700" y="2318544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</TotalTime>
  <Words>219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WELCOME TO ENGLISH CLASS</vt:lpstr>
      <vt:lpstr> ENGLISH CLASS ENG 2ND PAPER</vt:lpstr>
      <vt:lpstr>Slide 3</vt:lpstr>
      <vt:lpstr>*****pART –03&gt;&gt; VERIATION RULE:- 09&gt; [WITH SELF] =SUB&gt;SUB+AUXI+MV3+EXT.+BY+OBJ&gt;OBJ.</vt:lpstr>
      <vt:lpstr>RULE:-10 &gt; VERBAL PHRASES/DOUBLE PREPOSITION[SAME RULE NO –01]</vt:lpstr>
      <vt:lpstr>RULE:-11&gt;HIDDEN PREPOSITION [TO] </vt:lpstr>
      <vt:lpstr>RULE:-12&gt; FIXED PREPOSITION</vt:lpstr>
      <vt:lpstr>RULE:- 13&gt;QUASI-PASSIVE VERB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NIPA</dc:creator>
  <cp:lastModifiedBy>NIPA</cp:lastModifiedBy>
  <cp:revision>79</cp:revision>
  <dcterms:created xsi:type="dcterms:W3CDTF">2006-08-16T00:00:00Z</dcterms:created>
  <dcterms:modified xsi:type="dcterms:W3CDTF">2020-09-16T23:33:07Z</dcterms:modified>
</cp:coreProperties>
</file>