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2E8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660"/>
  </p:normalViewPr>
  <p:slideViewPr>
    <p:cSldViewPr snapToGrid="0">
      <p:cViewPr>
        <p:scale>
          <a:sx n="100" d="100"/>
          <a:sy n="100" d="100"/>
        </p:scale>
        <p:origin x="-546" y="-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1386C-C970-44D9-A160-E874B5CD316F}" type="doc">
      <dgm:prSet loTypeId="urn:microsoft.com/office/officeart/2005/8/layout/chevron2" loCatId="process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86F4B070-9FA1-468B-85B8-862785B0F95C}">
      <dgm:prSet phldrT="[Text]"/>
      <dgm:spPr>
        <a:solidFill>
          <a:schemeClr val="bg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855536-A0B2-4BCC-A801-8E4A08F1F69F}" type="par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AC85D3-8E59-4288-B8EF-B4E7BA3F9936}" type="sib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7BECFA-6076-4C30-9522-15A1E6995A74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সমকোণী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ত্রিভূজের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বাহুগুলোর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নামকরণ</a:t>
          </a:r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করতে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8AA7BF-63E3-4143-B9D5-FC143F387AA8}" type="parTrans" cxnId="{CF9671B7-D6B0-458E-8AC9-3FF68D622C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ED35AF-6FA1-4A35-9D7C-2B3380A5A713}" type="sibTrans" cxnId="{CF9671B7-D6B0-458E-8AC9-3FF68D622C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492A01-901E-4324-9B5C-54F74EE6C04E}">
      <dgm:prSet phldrT="[Text]"/>
      <dgm:spPr>
        <a:solidFill>
          <a:schemeClr val="bg2">
            <a:lumMod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359013-E415-4321-B8C9-B0B55C93CF88}" type="par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DFE701-498F-4396-BF80-3D7A300A6122}" type="sib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1ED789-CAAC-4621-A266-53AFEED1402B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সমকোণী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ত্রিভূজের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বাহুগুলোর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নির্ণয় করতে পারবে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353F1C-6C01-4D45-BD53-5D56CE373764}" type="par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B9DCF0-FC80-4D28-A33A-E5D4E87B5AB4}" type="sib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02F835-101C-48CB-8FF5-C1A3C8B2A5EE}">
      <dgm:prSet phldrT="[Text]"/>
      <dgm:spPr>
        <a:solidFill>
          <a:schemeClr val="bg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25E23C-CA76-4943-8349-1AD2C14BE77C}" type="par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F9F764-4673-4A22-9CA4-D99DCC37B820}" type="sib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59A6B-404D-4578-88A7-33AA23966B0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সদৃশ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সমকোণী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ত্রিভূজের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বাহুগুলোর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অনুপাতের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ধ্রুবতা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নির্ণয় করতে পারবে ।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2306CB-56C5-4F3E-B927-E1E1C5E708A4}" type="par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5E87E5-9FF3-42A2-B21B-0B6B1DD97C9B}" type="sib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994250-2C20-4CDA-9BCF-5D5094A00031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BE7BB3-BB73-4A17-901C-86AABD65CAA3}" type="parTrans" cxnId="{03C1C196-6FA7-4AB2-BD83-8068649338A5}">
      <dgm:prSet/>
      <dgm:spPr/>
      <dgm:t>
        <a:bodyPr/>
        <a:lstStyle/>
        <a:p>
          <a:endParaRPr lang="en-US"/>
        </a:p>
      </dgm:t>
    </dgm:pt>
    <dgm:pt modelId="{C0E7DAD7-EDC5-4FBF-8C3B-8CA5A08C7B8A}" type="sibTrans" cxnId="{03C1C196-6FA7-4AB2-BD83-8068649338A5}">
      <dgm:prSet/>
      <dgm:spPr/>
      <dgm:t>
        <a:bodyPr/>
        <a:lstStyle/>
        <a:p>
          <a:endParaRPr lang="en-US"/>
        </a:p>
      </dgm:t>
    </dgm:pt>
    <dgm:pt modelId="{264E7537-0187-439C-8FA0-1908294A5994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সূক্ষ্ণ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কোণের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ত্রিকোণমিতিক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নির্ণয় করতে পারবে ।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5B37A9-F282-4943-B211-B3AC47CA445D}" type="parTrans" cxnId="{9719462F-7E6A-486F-ABAD-57414861756D}">
      <dgm:prSet/>
      <dgm:spPr/>
      <dgm:t>
        <a:bodyPr/>
        <a:lstStyle/>
        <a:p>
          <a:endParaRPr lang="en-US"/>
        </a:p>
      </dgm:t>
    </dgm:pt>
    <dgm:pt modelId="{65E8B092-9ED7-4356-B0CC-DF6BEF9A9809}" type="sibTrans" cxnId="{9719462F-7E6A-486F-ABAD-57414861756D}">
      <dgm:prSet/>
      <dgm:spPr/>
      <dgm:t>
        <a:bodyPr/>
        <a:lstStyle/>
        <a:p>
          <a:endParaRPr lang="en-US"/>
        </a:p>
      </dgm:t>
    </dgm:pt>
    <dgm:pt modelId="{B42056DA-A0E9-4B71-B47D-E3BC675736F5}" type="pres">
      <dgm:prSet presAssocID="{4BC1386C-C970-44D9-A160-E874B5CD31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D041BB-7AEE-4D92-AB22-F6D61FB5D5E1}" type="pres">
      <dgm:prSet presAssocID="{86F4B070-9FA1-468B-85B8-862785B0F95C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ED67CBFB-742C-4161-8F0A-2B684F7D7A2A}" type="pres">
      <dgm:prSet presAssocID="{86F4B070-9FA1-468B-85B8-862785B0F95C}" presName="parentText" presStyleLbl="alignNode1" presStyleIdx="0" presStyleCnt="4" custLinFactNeighborX="-2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E9264-46E5-4431-9E94-47EDE0F91630}" type="pres">
      <dgm:prSet presAssocID="{86F4B070-9FA1-468B-85B8-862785B0F95C}" presName="descendantText" presStyleLbl="alignAcc1" presStyleIdx="0" presStyleCnt="4" custScaleX="97619" custLinFactNeighborX="-66" custLinFactNeighborY="6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708DE-F6FC-40CD-A4E1-1B2361494AB1}" type="pres">
      <dgm:prSet presAssocID="{3BAC85D3-8E59-4288-B8EF-B4E7BA3F9936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6074860E-7525-43C0-A950-4C9B0ED05B6C}" type="pres">
      <dgm:prSet presAssocID="{E8492A01-901E-4324-9B5C-54F74EE6C04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889B12D-08E7-4A22-BFCB-5D8528505CC5}" type="pres">
      <dgm:prSet presAssocID="{E8492A01-901E-4324-9B5C-54F74EE6C04E}" presName="parentText" presStyleLbl="alignNode1" presStyleIdx="1" presStyleCnt="4" custLinFactNeighborX="-1495" custLinFactNeighborY="-60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174D0-76AE-4C74-838A-9716C08F2D4B}" type="pres">
      <dgm:prSet presAssocID="{E8492A01-901E-4324-9B5C-54F74EE6C04E}" presName="descendantText" presStyleLbl="alignAcc1" presStyleIdx="1" presStyleCnt="4" custScaleX="97619" custLinFactNeighborX="8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9D503-91A2-4181-8A85-D38D37A11C92}" type="pres">
      <dgm:prSet presAssocID="{1ADFE701-498F-4396-BF80-3D7A300A6122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B6014944-0075-4355-A9E2-AFBFCD2C64B3}" type="pres">
      <dgm:prSet presAssocID="{4702F835-101C-48CB-8FF5-C1A3C8B2A5E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6A89DF0-119B-434B-BD7D-AD3932BFB4FA}" type="pres">
      <dgm:prSet presAssocID="{4702F835-101C-48CB-8FF5-C1A3C8B2A5EE}" presName="parentText" presStyleLbl="alignNode1" presStyleIdx="2" presStyleCnt="4" custLinFactNeighborY="-113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F4D86-591D-48C0-A4FA-C567E9739275}" type="pres">
      <dgm:prSet presAssocID="{4702F835-101C-48CB-8FF5-C1A3C8B2A5EE}" presName="descendantText" presStyleLbl="alignAcc1" presStyleIdx="2" presStyleCnt="4" custScaleX="97619" custLinFactNeighborX="137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E980D-465A-4111-877A-E41E9532B5E1}" type="pres">
      <dgm:prSet presAssocID="{B8F9F764-4673-4A22-9CA4-D99DCC37B820}" presName="sp" presStyleCnt="0"/>
      <dgm:spPr/>
    </dgm:pt>
    <dgm:pt modelId="{0B07A02C-9722-4A7B-8D3C-4E0F049CA04B}" type="pres">
      <dgm:prSet presAssocID="{19994250-2C20-4CDA-9BCF-5D5094A00031}" presName="composite" presStyleCnt="0"/>
      <dgm:spPr/>
    </dgm:pt>
    <dgm:pt modelId="{D13DA709-27A3-460D-A72F-65CE0DF457F1}" type="pres">
      <dgm:prSet presAssocID="{19994250-2C20-4CDA-9BCF-5D5094A00031}" presName="parentText" presStyleLbl="alignNode1" presStyleIdx="3" presStyleCnt="4" custLinFactNeighborY="-173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3EF03-9E74-45C7-AED9-DEE22B82CE5F}" type="pres">
      <dgm:prSet presAssocID="{19994250-2C20-4CDA-9BCF-5D5094A00031}" presName="descendantText" presStyleLbl="alignAcc1" presStyleIdx="3" presStyleCnt="4" custScaleX="97619" custLinFactNeighborX="137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44FFF-5B56-451B-A159-0DB09915352A}" type="presOf" srcId="{371ED789-CAAC-4621-A266-53AFEED1402B}" destId="{B9F174D0-76AE-4C74-838A-9716C08F2D4B}" srcOrd="0" destOrd="0" presId="urn:microsoft.com/office/officeart/2005/8/layout/chevron2"/>
    <dgm:cxn modelId="{9719462F-7E6A-486F-ABAD-57414861756D}" srcId="{19994250-2C20-4CDA-9BCF-5D5094A00031}" destId="{264E7537-0187-439C-8FA0-1908294A5994}" srcOrd="0" destOrd="0" parTransId="{6A5B37A9-F282-4943-B211-B3AC47CA445D}" sibTransId="{65E8B092-9ED7-4356-B0CC-DF6BEF9A9809}"/>
    <dgm:cxn modelId="{3AE4DB50-4647-4BA8-870E-65148071CDE7}" srcId="{E8492A01-901E-4324-9B5C-54F74EE6C04E}" destId="{371ED789-CAAC-4621-A266-53AFEED1402B}" srcOrd="0" destOrd="0" parTransId="{70353F1C-6C01-4D45-BD53-5D56CE373764}" sibTransId="{D6B9DCF0-FC80-4D28-A33A-E5D4E87B5AB4}"/>
    <dgm:cxn modelId="{1B510579-8DDB-4BD5-BD3B-975E769A6297}" srcId="{4BC1386C-C970-44D9-A160-E874B5CD316F}" destId="{E8492A01-901E-4324-9B5C-54F74EE6C04E}" srcOrd="1" destOrd="0" parTransId="{CF359013-E415-4321-B8C9-B0B55C93CF88}" sibTransId="{1ADFE701-498F-4396-BF80-3D7A300A6122}"/>
    <dgm:cxn modelId="{7A4DBC92-591E-4430-B882-FB9F2AEFC7AA}" srcId="{4BC1386C-C970-44D9-A160-E874B5CD316F}" destId="{4702F835-101C-48CB-8FF5-C1A3C8B2A5EE}" srcOrd="2" destOrd="0" parTransId="{8525E23C-CA76-4943-8349-1AD2C14BE77C}" sibTransId="{B8F9F764-4673-4A22-9CA4-D99DCC37B820}"/>
    <dgm:cxn modelId="{648480BD-7224-4541-B92B-22232FDA3C72}" srcId="{4BC1386C-C970-44D9-A160-E874B5CD316F}" destId="{86F4B070-9FA1-468B-85B8-862785B0F95C}" srcOrd="0" destOrd="0" parTransId="{A9855536-A0B2-4BCC-A801-8E4A08F1F69F}" sibTransId="{3BAC85D3-8E59-4288-B8EF-B4E7BA3F9936}"/>
    <dgm:cxn modelId="{8981F5B0-243A-456D-A1F1-0B6879AD0EA5}" type="presOf" srcId="{6F7BECFA-6076-4C30-9522-15A1E6995A74}" destId="{6A9E9264-46E5-4431-9E94-47EDE0F91630}" srcOrd="0" destOrd="0" presId="urn:microsoft.com/office/officeart/2005/8/layout/chevron2"/>
    <dgm:cxn modelId="{A7AF24F8-A02C-4435-BEDB-127C202BB7B8}" type="presOf" srcId="{4BC1386C-C970-44D9-A160-E874B5CD316F}" destId="{B42056DA-A0E9-4B71-B47D-E3BC675736F5}" srcOrd="0" destOrd="0" presId="urn:microsoft.com/office/officeart/2005/8/layout/chevron2"/>
    <dgm:cxn modelId="{62C50DD3-A24A-4FBC-A14F-A51D34216FA1}" type="presOf" srcId="{264E7537-0187-439C-8FA0-1908294A5994}" destId="{D223EF03-9E74-45C7-AED9-DEE22B82CE5F}" srcOrd="0" destOrd="0" presId="urn:microsoft.com/office/officeart/2005/8/layout/chevron2"/>
    <dgm:cxn modelId="{CF9671B7-D6B0-458E-8AC9-3FF68D622C9C}" srcId="{86F4B070-9FA1-468B-85B8-862785B0F95C}" destId="{6F7BECFA-6076-4C30-9522-15A1E6995A74}" srcOrd="0" destOrd="0" parTransId="{C88AA7BF-63E3-4143-B9D5-FC143F387AA8}" sibTransId="{28ED35AF-6FA1-4A35-9D7C-2B3380A5A713}"/>
    <dgm:cxn modelId="{6E9732BB-FAA5-4DAA-B631-A36568BC2D06}" type="presOf" srcId="{CC659A6B-404D-4578-88A7-33AA23966B0E}" destId="{C00F4D86-591D-48C0-A4FA-C567E9739275}" srcOrd="0" destOrd="0" presId="urn:microsoft.com/office/officeart/2005/8/layout/chevron2"/>
    <dgm:cxn modelId="{E5901829-BD28-4F35-9F4D-7EEB29C1949E}" type="presOf" srcId="{E8492A01-901E-4324-9B5C-54F74EE6C04E}" destId="{3889B12D-08E7-4A22-BFCB-5D8528505CC5}" srcOrd="0" destOrd="0" presId="urn:microsoft.com/office/officeart/2005/8/layout/chevron2"/>
    <dgm:cxn modelId="{D76AEFD5-2013-4D40-AB0F-CC6064B60EEF}" srcId="{4702F835-101C-48CB-8FF5-C1A3C8B2A5EE}" destId="{CC659A6B-404D-4578-88A7-33AA23966B0E}" srcOrd="0" destOrd="0" parTransId="{012306CB-56C5-4F3E-B927-E1E1C5E708A4}" sibTransId="{665E87E5-9FF3-42A2-B21B-0B6B1DD97C9B}"/>
    <dgm:cxn modelId="{230E4E9A-1782-4E2D-AF8D-256B6B0BFE74}" type="presOf" srcId="{4702F835-101C-48CB-8FF5-C1A3C8B2A5EE}" destId="{36A89DF0-119B-434B-BD7D-AD3932BFB4FA}" srcOrd="0" destOrd="0" presId="urn:microsoft.com/office/officeart/2005/8/layout/chevron2"/>
    <dgm:cxn modelId="{F6C0B1A9-0CD5-4522-830E-536A9724A5E8}" type="presOf" srcId="{19994250-2C20-4CDA-9BCF-5D5094A00031}" destId="{D13DA709-27A3-460D-A72F-65CE0DF457F1}" srcOrd="0" destOrd="0" presId="urn:microsoft.com/office/officeart/2005/8/layout/chevron2"/>
    <dgm:cxn modelId="{03C1C196-6FA7-4AB2-BD83-8068649338A5}" srcId="{4BC1386C-C970-44D9-A160-E874B5CD316F}" destId="{19994250-2C20-4CDA-9BCF-5D5094A00031}" srcOrd="3" destOrd="0" parTransId="{5EBE7BB3-BB73-4A17-901C-86AABD65CAA3}" sibTransId="{C0E7DAD7-EDC5-4FBF-8C3B-8CA5A08C7B8A}"/>
    <dgm:cxn modelId="{744FC207-4A4E-41B6-86F5-3395E221DC2E}" type="presOf" srcId="{86F4B070-9FA1-468B-85B8-862785B0F95C}" destId="{ED67CBFB-742C-4161-8F0A-2B684F7D7A2A}" srcOrd="0" destOrd="0" presId="urn:microsoft.com/office/officeart/2005/8/layout/chevron2"/>
    <dgm:cxn modelId="{88DD47F8-2887-4712-8D1E-2DC686F05E80}" type="presParOf" srcId="{B42056DA-A0E9-4B71-B47D-E3BC675736F5}" destId="{6BD041BB-7AEE-4D92-AB22-F6D61FB5D5E1}" srcOrd="0" destOrd="0" presId="urn:microsoft.com/office/officeart/2005/8/layout/chevron2"/>
    <dgm:cxn modelId="{D612059A-A64B-4550-8C7E-423DBD61BED3}" type="presParOf" srcId="{6BD041BB-7AEE-4D92-AB22-F6D61FB5D5E1}" destId="{ED67CBFB-742C-4161-8F0A-2B684F7D7A2A}" srcOrd="0" destOrd="0" presId="urn:microsoft.com/office/officeart/2005/8/layout/chevron2"/>
    <dgm:cxn modelId="{D2800016-92F1-4AE9-854E-CEBA707252E9}" type="presParOf" srcId="{6BD041BB-7AEE-4D92-AB22-F6D61FB5D5E1}" destId="{6A9E9264-46E5-4431-9E94-47EDE0F91630}" srcOrd="1" destOrd="0" presId="urn:microsoft.com/office/officeart/2005/8/layout/chevron2"/>
    <dgm:cxn modelId="{F2FAB31D-B23C-4A41-BF5C-C55DBFE7A98D}" type="presParOf" srcId="{B42056DA-A0E9-4B71-B47D-E3BC675736F5}" destId="{C8B708DE-F6FC-40CD-A4E1-1B2361494AB1}" srcOrd="1" destOrd="0" presId="urn:microsoft.com/office/officeart/2005/8/layout/chevron2"/>
    <dgm:cxn modelId="{94876509-F197-4D6D-8239-856A792C60C3}" type="presParOf" srcId="{B42056DA-A0E9-4B71-B47D-E3BC675736F5}" destId="{6074860E-7525-43C0-A950-4C9B0ED05B6C}" srcOrd="2" destOrd="0" presId="urn:microsoft.com/office/officeart/2005/8/layout/chevron2"/>
    <dgm:cxn modelId="{3B05173A-4C54-4AA9-B6AC-F0397E3D4F45}" type="presParOf" srcId="{6074860E-7525-43C0-A950-4C9B0ED05B6C}" destId="{3889B12D-08E7-4A22-BFCB-5D8528505CC5}" srcOrd="0" destOrd="0" presId="urn:microsoft.com/office/officeart/2005/8/layout/chevron2"/>
    <dgm:cxn modelId="{35CC9ADF-7CB7-4113-A636-14CB5CD58B1A}" type="presParOf" srcId="{6074860E-7525-43C0-A950-4C9B0ED05B6C}" destId="{B9F174D0-76AE-4C74-838A-9716C08F2D4B}" srcOrd="1" destOrd="0" presId="urn:microsoft.com/office/officeart/2005/8/layout/chevron2"/>
    <dgm:cxn modelId="{2D42B0CF-8B03-4B74-9A3F-240425A9197F}" type="presParOf" srcId="{B42056DA-A0E9-4B71-B47D-E3BC675736F5}" destId="{0AE9D503-91A2-4181-8A85-D38D37A11C92}" srcOrd="3" destOrd="0" presId="urn:microsoft.com/office/officeart/2005/8/layout/chevron2"/>
    <dgm:cxn modelId="{A19D007D-DB5B-4670-ADA7-7AFED1EAEE7B}" type="presParOf" srcId="{B42056DA-A0E9-4B71-B47D-E3BC675736F5}" destId="{B6014944-0075-4355-A9E2-AFBFCD2C64B3}" srcOrd="4" destOrd="0" presId="urn:microsoft.com/office/officeart/2005/8/layout/chevron2"/>
    <dgm:cxn modelId="{1FCC04BD-1FA9-4F6F-8401-B8AC07D7B8F2}" type="presParOf" srcId="{B6014944-0075-4355-A9E2-AFBFCD2C64B3}" destId="{36A89DF0-119B-434B-BD7D-AD3932BFB4FA}" srcOrd="0" destOrd="0" presId="urn:microsoft.com/office/officeart/2005/8/layout/chevron2"/>
    <dgm:cxn modelId="{D5B1B7AC-45DC-4B28-9D97-45E9B0840F47}" type="presParOf" srcId="{B6014944-0075-4355-A9E2-AFBFCD2C64B3}" destId="{C00F4D86-591D-48C0-A4FA-C567E9739275}" srcOrd="1" destOrd="0" presId="urn:microsoft.com/office/officeart/2005/8/layout/chevron2"/>
    <dgm:cxn modelId="{A00791B2-986F-4B1A-94BB-BA13B3BC4839}" type="presParOf" srcId="{B42056DA-A0E9-4B71-B47D-E3BC675736F5}" destId="{1EDE980D-465A-4111-877A-E41E9532B5E1}" srcOrd="5" destOrd="0" presId="urn:microsoft.com/office/officeart/2005/8/layout/chevron2"/>
    <dgm:cxn modelId="{01CB34C9-7CAE-4C1C-83C4-23A27BC50604}" type="presParOf" srcId="{B42056DA-A0E9-4B71-B47D-E3BC675736F5}" destId="{0B07A02C-9722-4A7B-8D3C-4E0F049CA04B}" srcOrd="6" destOrd="0" presId="urn:microsoft.com/office/officeart/2005/8/layout/chevron2"/>
    <dgm:cxn modelId="{9A068F14-76D3-474A-953B-C7C758782E55}" type="presParOf" srcId="{0B07A02C-9722-4A7B-8D3C-4E0F049CA04B}" destId="{D13DA709-27A3-460D-A72F-65CE0DF457F1}" srcOrd="0" destOrd="0" presId="urn:microsoft.com/office/officeart/2005/8/layout/chevron2"/>
    <dgm:cxn modelId="{A1A6843F-527B-4E12-AC80-626FC72FA5E1}" type="presParOf" srcId="{0B07A02C-9722-4A7B-8D3C-4E0F049CA04B}" destId="{D223EF03-9E74-45C7-AED9-DEE22B82CE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7CBFB-742C-4161-8F0A-2B684F7D7A2A}">
      <dsp:nvSpPr>
        <dsp:cNvPr id="0" name=""/>
        <dsp:cNvSpPr/>
      </dsp:nvSpPr>
      <dsp:spPr>
        <a:xfrm rot="5400000">
          <a:off x="-159950" y="195650"/>
          <a:ext cx="1303587" cy="912511"/>
        </a:xfrm>
        <a:prstGeom prst="chevron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26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5589" y="456368"/>
        <a:ext cx="912511" cy="391076"/>
      </dsp:txXfrm>
    </dsp:sp>
    <dsp:sp modelId="{6A9E9264-46E5-4431-9E94-47EDE0F91630}">
      <dsp:nvSpPr>
        <dsp:cNvPr id="0" name=""/>
        <dsp:cNvSpPr/>
      </dsp:nvSpPr>
      <dsp:spPr>
        <a:xfrm rot="5400000">
          <a:off x="5827389" y="-4673917"/>
          <a:ext cx="847332" cy="10313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সমকোণী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ত্রিভূজের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বাহুগুলোর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নামকরণ</a:t>
          </a:r>
          <a:r>
            <a:rPr lang="bn-BD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করতে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3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094208" y="100627"/>
        <a:ext cx="10272333" cy="764606"/>
      </dsp:txXfrm>
    </dsp:sp>
    <dsp:sp modelId="{3889B12D-08E7-4A22-BFCB-5D8528505CC5}">
      <dsp:nvSpPr>
        <dsp:cNvPr id="0" name=""/>
        <dsp:cNvSpPr/>
      </dsp:nvSpPr>
      <dsp:spPr>
        <a:xfrm rot="5400000">
          <a:off x="-146290" y="1274170"/>
          <a:ext cx="1303587" cy="912511"/>
        </a:xfrm>
        <a:prstGeom prst="chevron">
          <a:avLst/>
        </a:prstGeom>
        <a:solidFill>
          <a:schemeClr val="bg2">
            <a:lumMod val="90000"/>
          </a:schemeClr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26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9249" y="1534888"/>
        <a:ext cx="912511" cy="391076"/>
      </dsp:txXfrm>
    </dsp:sp>
    <dsp:sp modelId="{B9F174D0-76AE-4C74-838A-9716C08F2D4B}">
      <dsp:nvSpPr>
        <dsp:cNvPr id="0" name=""/>
        <dsp:cNvSpPr/>
      </dsp:nvSpPr>
      <dsp:spPr>
        <a:xfrm rot="5400000">
          <a:off x="5835208" y="-3587507"/>
          <a:ext cx="847332" cy="10313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সমকোণী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ত্রিভূজের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বাহুগুলোর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bn-BD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নির্ণয় করতে পারবে </a:t>
          </a:r>
          <a:endParaRPr lang="en-US" sz="3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02027" y="1187037"/>
        <a:ext cx="10272333" cy="764606"/>
      </dsp:txXfrm>
    </dsp:sp>
    <dsp:sp modelId="{36A89DF0-119B-434B-BD7D-AD3932BFB4FA}">
      <dsp:nvSpPr>
        <dsp:cNvPr id="0" name=""/>
        <dsp:cNvSpPr/>
      </dsp:nvSpPr>
      <dsp:spPr>
        <a:xfrm rot="5400000">
          <a:off x="-132648" y="2362376"/>
          <a:ext cx="1303587" cy="912511"/>
        </a:xfrm>
        <a:prstGeom prst="chevron">
          <a:avLst/>
        </a:prstGeom>
        <a:solidFill>
          <a:schemeClr val="bg2"/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sz="26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62891" y="2623094"/>
        <a:ext cx="912511" cy="391076"/>
      </dsp:txXfrm>
    </dsp:sp>
    <dsp:sp modelId="{C00F4D86-591D-48C0-A4FA-C567E9739275}">
      <dsp:nvSpPr>
        <dsp:cNvPr id="0" name=""/>
        <dsp:cNvSpPr/>
      </dsp:nvSpPr>
      <dsp:spPr>
        <a:xfrm rot="5400000">
          <a:off x="5848837" y="-2430133"/>
          <a:ext cx="847332" cy="10313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সদৃশ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সমকোণী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ত্রিভূজের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বাহুগুলোর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অনুপাতের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ধ্রুবতা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নির্ণয় করতে পারবে । </a:t>
          </a:r>
          <a:endParaRPr lang="en-US" sz="3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15656" y="2344411"/>
        <a:ext cx="10272333" cy="764606"/>
      </dsp:txXfrm>
    </dsp:sp>
    <dsp:sp modelId="{D13DA709-27A3-460D-A72F-65CE0DF457F1}">
      <dsp:nvSpPr>
        <dsp:cNvPr id="0" name=""/>
        <dsp:cNvSpPr/>
      </dsp:nvSpPr>
      <dsp:spPr>
        <a:xfrm rot="5400000">
          <a:off x="-132648" y="3441274"/>
          <a:ext cx="1303587" cy="912511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r>
            <a:rPr lang="bn-BD" sz="26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6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62891" y="3701992"/>
        <a:ext cx="912511" cy="391076"/>
      </dsp:txXfrm>
    </dsp:sp>
    <dsp:sp modelId="{D223EF03-9E74-45C7-AED9-DEE22B82CE5F}">
      <dsp:nvSpPr>
        <dsp:cNvPr id="0" name=""/>
        <dsp:cNvSpPr/>
      </dsp:nvSpPr>
      <dsp:spPr>
        <a:xfrm rot="5400000">
          <a:off x="5848837" y="-1272759"/>
          <a:ext cx="847332" cy="10313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সূক্ষ্ণ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কোণের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ত্রিকোণমিতিক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নির্ণয় করতে পারবে । </a:t>
          </a:r>
          <a:endParaRPr lang="en-US" sz="3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15656" y="3501785"/>
        <a:ext cx="10272333" cy="764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84467-3D0B-46AB-837A-BEF7F2280D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0E95B-52D6-486D-BE94-50C4B67F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7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11A8-132A-4099-815E-09B8D20E8A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57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চাবো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ধ্রুবতা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E95B-52D6-486D-BE94-50C4B67F3F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49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ত্রিকোণমিতির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মৌলিক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অনুপাতগুলো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করবো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E95B-52D6-486D-BE94-50C4B67F3F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2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ত্রিকোণমিতির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মৌলিক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অনুপাতগুলোর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বিপরীত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অনুপাতগুলো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করবো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E95B-52D6-486D-BE94-50C4B67F3F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করবোঃ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ত্রিভূজটি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২।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৩।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৪। QR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৫।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E95B-52D6-486D-BE94-50C4B67F3F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আন্ডার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E95B-52D6-486D-BE94-50C4B67F3F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বলবো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E95B-52D6-486D-BE94-50C4B67F3F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5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সূক্ষ্ণকোণ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থিটা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থিটা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E95B-52D6-486D-BE94-50C4B67F3F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0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স্ক্রিনের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E95B-52D6-486D-BE94-50C4B67F3F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প্রথমে</a:t>
            </a:r>
            <a:r>
              <a:rPr lang="en-US" dirty="0" smtClean="0"/>
              <a:t> </a:t>
            </a:r>
            <a:r>
              <a:rPr lang="en-US" dirty="0" err="1" smtClean="0"/>
              <a:t>সমকোণী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ত্রিভূজের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অনুপাত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গঠন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করবো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অনুপাতগুলো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৬ </a:t>
            </a:r>
            <a:r>
              <a:rPr lang="en-US" baseline="0" dirty="0" err="1" smtClean="0"/>
              <a:t>মিনিট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স্ক্রিনের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অনুপাতগুলোর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বলবো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E95B-52D6-486D-BE94-50C4B67F3F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3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চিত্রদ্বয়ের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E95B-52D6-486D-BE94-50C4B67F3F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84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E95B-52D6-486D-BE94-50C4B67F3F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FE53-3A2E-4097-82FB-93EB0253F4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777-3C34-4920-B0D4-27A6CACA63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3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FE53-3A2E-4097-82FB-93EB0253F4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777-3C34-4920-B0D4-27A6CACA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FE53-3A2E-4097-82FB-93EB0253F4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777-3C34-4920-B0D4-27A6CACA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5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FE53-3A2E-4097-82FB-93EB0253F4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777-3C34-4920-B0D4-27A6CACA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1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FE53-3A2E-4097-82FB-93EB0253F4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777-3C34-4920-B0D4-27A6CACA63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49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FE53-3A2E-4097-82FB-93EB0253F4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777-3C34-4920-B0D4-27A6CACA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2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FE53-3A2E-4097-82FB-93EB0253F4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777-3C34-4920-B0D4-27A6CACA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3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FE53-3A2E-4097-82FB-93EB0253F4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777-3C34-4920-B0D4-27A6CACA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0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FE53-3A2E-4097-82FB-93EB0253F4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777-3C34-4920-B0D4-27A6CACA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2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83FE53-3A2E-4097-82FB-93EB0253F4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21D777-3C34-4920-B0D4-27A6CACA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1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FE53-3A2E-4097-82FB-93EB0253F4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777-3C34-4920-B0D4-27A6CACA6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4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83FE53-3A2E-4097-82FB-93EB0253F4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21D777-3C34-4920-B0D4-27A6CACA63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10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fiqulchow@gmail.com" TargetMode="External"/><Relationship Id="rId5" Type="http://schemas.openxmlformats.org/officeDocument/2006/relationships/hyperlink" Target="mailto:safiqulislamc@gmail.com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lc-record-2016-04-25-01h23m07s-Time Lapse Rose Blooming - YouTube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5593" t="2187" r="17417" b="14063"/>
          <a:stretch/>
        </p:blipFill>
        <p:spPr>
          <a:xfrm>
            <a:off x="1939424" y="326390"/>
            <a:ext cx="8473499" cy="5688000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6022" y="2558205"/>
            <a:ext cx="590848" cy="289556"/>
          </a:xfrm>
          <a:prstGeom prst="rect">
            <a:avLst/>
          </a:prstGeom>
          <a:noFill/>
        </p:spPr>
        <p:txBody>
          <a:bodyPr wrap="square" lIns="85588" tIns="42794" rIns="85588" bIns="42794" rtlCol="0">
            <a:spAutoFit/>
          </a:bodyPr>
          <a:lstStyle/>
          <a:p>
            <a:pPr algn="ctr"/>
            <a:r>
              <a:rPr lang="en-US" sz="132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ru-RU" sz="1320" dirty="0">
              <a:solidFill>
                <a:srgbClr val="0070C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39988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59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16231E-6 L 0.04358 0.120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6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9943" y="1611962"/>
            <a:ext cx="103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427" y="3765775"/>
            <a:ext cx="124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6238" y="3796146"/>
            <a:ext cx="89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552" y="3796146"/>
            <a:ext cx="119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9132" y="3814512"/>
            <a:ext cx="146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29397" y="853881"/>
            <a:ext cx="138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85452" y="2216728"/>
            <a:ext cx="2840184" cy="1833631"/>
            <a:chOff x="1385452" y="2216728"/>
            <a:chExt cx="2840184" cy="1833631"/>
          </a:xfrm>
        </p:grpSpPr>
        <p:sp>
          <p:nvSpPr>
            <p:cNvPr id="2" name="Right Triangle 1"/>
            <p:cNvSpPr/>
            <p:nvPr/>
          </p:nvSpPr>
          <p:spPr>
            <a:xfrm flipH="1">
              <a:off x="1385452" y="2216728"/>
              <a:ext cx="2840184" cy="1579418"/>
            </a:xfrm>
            <a:prstGeom prst="rtTriangl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2020" y="3288039"/>
              <a:ext cx="526473" cy="51261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1427886">
              <a:off x="1778957" y="3227399"/>
              <a:ext cx="822960" cy="822960"/>
            </a:xfrm>
            <a:prstGeom prst="arc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94766" y="1500212"/>
            <a:ext cx="4128657" cy="2550147"/>
            <a:chOff x="6594766" y="1500212"/>
            <a:chExt cx="4128657" cy="2550147"/>
          </a:xfrm>
        </p:grpSpPr>
        <p:sp>
          <p:nvSpPr>
            <p:cNvPr id="3" name="Right Triangle 2"/>
            <p:cNvSpPr/>
            <p:nvPr/>
          </p:nvSpPr>
          <p:spPr>
            <a:xfrm flipH="1">
              <a:off x="6594766" y="1500212"/>
              <a:ext cx="4128657" cy="2295934"/>
            </a:xfrm>
            <a:prstGeom prst="rtTriangl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94363" y="3290001"/>
              <a:ext cx="526473" cy="512618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1427886">
              <a:off x="6966806" y="3227399"/>
              <a:ext cx="822960" cy="822960"/>
            </a:xfrm>
            <a:prstGeom prst="arc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19553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2050468" y="734281"/>
            <a:ext cx="2175168" cy="1439566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flipH="1">
            <a:off x="6331523" y="748139"/>
            <a:ext cx="4031680" cy="2512190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5907" y="2173846"/>
            <a:ext cx="110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9187" y="3209415"/>
            <a:ext cx="110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7214" y="2173847"/>
            <a:ext cx="126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0529" y="3283526"/>
            <a:ext cx="126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7209" y="115660"/>
            <a:ext cx="126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60524" y="152722"/>
            <a:ext cx="126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724" y="3043487"/>
            <a:ext cx="45858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006" y="1337567"/>
            <a:ext cx="108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4569" y="2173845"/>
            <a:ext cx="177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6439"/>
              </p:ext>
            </p:extLst>
          </p:nvPr>
        </p:nvGraphicFramePr>
        <p:xfrm>
          <a:off x="1274616" y="3919264"/>
          <a:ext cx="9573492" cy="223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373">
                  <a:extLst>
                    <a:ext uri="{9D8B030D-6E8A-4147-A177-3AD203B41FA5}">
                      <a16:colId xmlns:a16="http://schemas.microsoft.com/office/drawing/2014/main" val="4113093907"/>
                    </a:ext>
                  </a:extLst>
                </a:gridCol>
                <a:gridCol w="2393373">
                  <a:extLst>
                    <a:ext uri="{9D8B030D-6E8A-4147-A177-3AD203B41FA5}">
                      <a16:colId xmlns:a16="http://schemas.microsoft.com/office/drawing/2014/main" val="2389812575"/>
                    </a:ext>
                  </a:extLst>
                </a:gridCol>
                <a:gridCol w="2393373">
                  <a:extLst>
                    <a:ext uri="{9D8B030D-6E8A-4147-A177-3AD203B41FA5}">
                      <a16:colId xmlns:a16="http://schemas.microsoft.com/office/drawing/2014/main" val="320667976"/>
                    </a:ext>
                  </a:extLst>
                </a:gridCol>
                <a:gridCol w="2393373">
                  <a:extLst>
                    <a:ext uri="{9D8B030D-6E8A-4147-A177-3AD203B41FA5}">
                      <a16:colId xmlns:a16="http://schemas.microsoft.com/office/drawing/2014/main" val="846991335"/>
                    </a:ext>
                  </a:extLst>
                </a:gridCol>
              </a:tblGrid>
              <a:tr h="7459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ত্রিভূজ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BC/AC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AB/AC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BC/AB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634505"/>
                  </a:ext>
                </a:extLst>
              </a:tr>
              <a:tr h="7459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885619"/>
                  </a:ext>
                </a:extLst>
              </a:tr>
              <a:tr h="7459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(ii)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96224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798" y="4681523"/>
            <a:ext cx="227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9938" y="5457388"/>
            <a:ext cx="227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6782" y="4701225"/>
            <a:ext cx="227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3695" y="5458396"/>
            <a:ext cx="227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10156" y="4699883"/>
            <a:ext cx="227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13597" y="5459555"/>
            <a:ext cx="227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  <p:sp>
        <p:nvSpPr>
          <p:cNvPr id="9" name="TextBox 8"/>
          <p:cNvSpPr txBox="1"/>
          <p:nvPr/>
        </p:nvSpPr>
        <p:spPr>
          <a:xfrm>
            <a:off x="2223663" y="2173845"/>
            <a:ext cx="1794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616628" y="1175532"/>
            <a:ext cx="1794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569255">
            <a:off x="2147609" y="876913"/>
            <a:ext cx="1794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325165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748234" y="1764591"/>
            <a:ext cx="1794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641238">
            <a:off x="6823686" y="1483088"/>
            <a:ext cx="268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9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3671450" y="734289"/>
            <a:ext cx="4419603" cy="2466111"/>
          </a:xfrm>
          <a:prstGeom prst="rtTriangl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75711" y="3131125"/>
            <a:ext cx="105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9837" y="3144980"/>
            <a:ext cx="14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9837" y="14337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c 5"/>
          <p:cNvSpPr/>
          <p:nvPr/>
        </p:nvSpPr>
        <p:spPr>
          <a:xfrm rot="1511130">
            <a:off x="4212170" y="2412947"/>
            <a:ext cx="1097280" cy="1097280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9779730">
            <a:off x="7247430" y="373154"/>
            <a:ext cx="1280160" cy="1280160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4286" y="2578657"/>
            <a:ext cx="78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135092" y="941225"/>
            <a:ext cx="141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7510" y="3835016"/>
            <a:ext cx="4613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জন্যঃ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847" y="4695395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52592" y="5332023"/>
            <a:ext cx="213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4579" y="5356337"/>
            <a:ext cx="385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2354" y="4947302"/>
            <a:ext cx="1113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475017" y="5332022"/>
            <a:ext cx="10157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00636" y="4666006"/>
            <a:ext cx="140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1966" y="5341721"/>
            <a:ext cx="136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999018" y="4045527"/>
            <a:ext cx="0" cy="19571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86497" y="3835011"/>
            <a:ext cx="4613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জন্যঃ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392" y="4695390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463137" y="5332018"/>
            <a:ext cx="213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85124" y="5356332"/>
            <a:ext cx="385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92899" y="4947297"/>
            <a:ext cx="1113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155819" y="5356332"/>
            <a:ext cx="10157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924305" y="5332017"/>
            <a:ext cx="140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40144" y="4719424"/>
            <a:ext cx="136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32266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/>
      <p:bldP spid="10" grpId="0"/>
      <p:bldP spid="11" grpId="0"/>
      <p:bldP spid="12" grpId="0"/>
      <p:bldP spid="14" grpId="0"/>
      <p:bldP spid="15" grpId="0"/>
      <p:bldP spid="22" grpId="0"/>
      <p:bldP spid="24" grpId="0"/>
      <p:bldP spid="27" grpId="0"/>
      <p:bldP spid="28" grpId="0"/>
      <p:bldP spid="30" grpId="0"/>
      <p:bldP spid="31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449823" y="1283640"/>
            <a:ext cx="2701637" cy="3519053"/>
          </a:xfrm>
          <a:prstGeom prst="rtTriangl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151" y="637309"/>
            <a:ext cx="127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9160" y="4747273"/>
            <a:ext cx="166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678" y="4774983"/>
            <a:ext cx="156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c 5"/>
          <p:cNvSpPr/>
          <p:nvPr/>
        </p:nvSpPr>
        <p:spPr>
          <a:xfrm rot="695676">
            <a:off x="268628" y="3873048"/>
            <a:ext cx="1463040" cy="1554480"/>
          </a:xfrm>
          <a:prstGeom prst="arc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408" y="4142507"/>
                <a:ext cx="14439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08" y="4142507"/>
                <a:ext cx="144395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54684" y="812183"/>
                <a:ext cx="23934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684" y="812183"/>
                <a:ext cx="2393443" cy="646331"/>
              </a:xfrm>
              <a:prstGeom prst="rect">
                <a:avLst/>
              </a:prstGeom>
              <a:blipFill>
                <a:blip r:embed="rId4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30842" y="510402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(PM)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486389" y="1159893"/>
            <a:ext cx="31710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78570" y="1149637"/>
            <a:ext cx="361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(OP)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40214" y="853842"/>
                <a:ext cx="47291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sine]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214" y="853842"/>
                <a:ext cx="4729162" cy="646331"/>
              </a:xfrm>
              <a:prstGeom prst="rect">
                <a:avLst/>
              </a:prstGeom>
              <a:blipFill>
                <a:blip r:embed="rId5"/>
                <a:stretch>
                  <a:fillRect t="-1886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35388" y="2580800"/>
                <a:ext cx="19177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3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388" y="2580800"/>
                <a:ext cx="1917761" cy="646331"/>
              </a:xfrm>
              <a:prstGeom prst="rect">
                <a:avLst/>
              </a:prstGeom>
              <a:blipFill>
                <a:blip r:embed="rId6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255376" y="2261675"/>
            <a:ext cx="363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(OM)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95262" y="2918253"/>
            <a:ext cx="31621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11696" y="2916948"/>
            <a:ext cx="361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(OP)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090983" y="2562471"/>
                <a:ext cx="47291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cosine]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983" y="2562471"/>
                <a:ext cx="4729162" cy="646331"/>
              </a:xfrm>
              <a:prstGeom prst="rect">
                <a:avLst/>
              </a:prstGeom>
              <a:blipFill>
                <a:blip r:embed="rId7"/>
                <a:stretch>
                  <a:fillRect t="-1886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59111" y="4389326"/>
                <a:ext cx="20041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111" y="4389326"/>
                <a:ext cx="2004148" cy="646331"/>
              </a:xfrm>
              <a:prstGeom prst="rect">
                <a:avLst/>
              </a:prstGeom>
              <a:blipFill>
                <a:blip r:embed="rId8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072970" y="4121154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(PM)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4560" y="4739855"/>
            <a:ext cx="367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(OM)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547063" y="4758496"/>
            <a:ext cx="31103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09339" y="4429900"/>
                <a:ext cx="47291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tangent]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339" y="4429900"/>
                <a:ext cx="4729162" cy="646331"/>
              </a:xfrm>
              <a:prstGeom prst="rect">
                <a:avLst/>
              </a:prstGeom>
              <a:blipFill>
                <a:blip r:embed="rId9"/>
                <a:stretch>
                  <a:fillRect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429125" y="1724528"/>
            <a:ext cx="642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21993" y="3476658"/>
            <a:ext cx="624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সন্যাসীর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93393" y="5359449"/>
            <a:ext cx="670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ট্যাপা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সন্যাসীর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  <p:sp>
        <p:nvSpPr>
          <p:cNvPr id="44" name="TextBox 43"/>
          <p:cNvSpPr txBox="1"/>
          <p:nvPr/>
        </p:nvSpPr>
        <p:spPr>
          <a:xfrm rot="18440444">
            <a:off x="-208301" y="2384250"/>
            <a:ext cx="3616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1424997" y="2649461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0925" y="4825433"/>
            <a:ext cx="237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8" grpId="0"/>
      <p:bldP spid="9" grpId="0"/>
      <p:bldP spid="16" grpId="0"/>
      <p:bldP spid="18" grpId="0"/>
      <p:bldP spid="20" grpId="0"/>
      <p:bldP spid="7" grpId="0"/>
      <p:bldP spid="24" grpId="0"/>
      <p:bldP spid="27" grpId="0"/>
      <p:bldP spid="28" grpId="0"/>
      <p:bldP spid="29" grpId="0"/>
      <p:bldP spid="35" grpId="0"/>
      <p:bldP spid="36" grpId="0"/>
      <p:bldP spid="39" grpId="0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4017" y="812183"/>
                <a:ext cx="23934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17" y="812183"/>
                <a:ext cx="2393443" cy="646331"/>
              </a:xfrm>
              <a:prstGeom prst="rect">
                <a:avLst/>
              </a:prstGeom>
              <a:blipFill>
                <a:blip r:embed="rId3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2232238" y="113534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35514" y="526251"/>
            <a:ext cx="134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5514" y="1075611"/>
            <a:ext cx="126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6756" y="526250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60190" y="1145605"/>
            <a:ext cx="1828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52282" y="1121061"/>
            <a:ext cx="361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1330" y="812183"/>
            <a:ext cx="90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1857" y="2580800"/>
                <a:ext cx="19177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3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57" y="2580800"/>
                <a:ext cx="1917761" cy="646331"/>
              </a:xfrm>
              <a:prstGeom prst="rect">
                <a:avLst/>
              </a:prstGeom>
              <a:blipFill>
                <a:blip r:embed="rId4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2246526" y="2903965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82132" y="2302465"/>
            <a:ext cx="162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9056" y="2841474"/>
            <a:ext cx="126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2018" y="2551605"/>
            <a:ext cx="90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3462" y="2318927"/>
            <a:ext cx="279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60190" y="2903965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52282" y="2903965"/>
            <a:ext cx="361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8988" y="4389326"/>
                <a:ext cx="20041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88" y="4389326"/>
                <a:ext cx="2004148" cy="646331"/>
              </a:xfrm>
              <a:prstGeom prst="rect">
                <a:avLst/>
              </a:prstGeom>
              <a:blipFill>
                <a:blip r:embed="rId5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017491" y="4139942"/>
            <a:ext cx="134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47658" y="4700561"/>
            <a:ext cx="162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202796" y="4747273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93999" y="4406066"/>
            <a:ext cx="90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9352" y="4190222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56026" y="4746312"/>
            <a:ext cx="257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572775" y="4755982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82154" y="0"/>
            <a:ext cx="0" cy="63592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16610" y="811050"/>
                <a:ext cx="23934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osec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10" y="811050"/>
                <a:ext cx="2393443" cy="646331"/>
              </a:xfrm>
              <a:prstGeom prst="rect">
                <a:avLst/>
              </a:prstGeom>
              <a:blipFill>
                <a:blip r:embed="rId6"/>
                <a:stretch>
                  <a:fillRect t="-15094" r="-510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8369799" y="113534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126682" y="1107970"/>
            <a:ext cx="134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58064" y="532511"/>
            <a:ext cx="126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02946" y="1151464"/>
            <a:ext cx="31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9797751" y="1145604"/>
            <a:ext cx="1828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2746" y="544732"/>
            <a:ext cx="304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98891" y="812182"/>
            <a:ext cx="90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84612" y="2580799"/>
                <a:ext cx="19177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sec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3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12" y="2580799"/>
                <a:ext cx="1917761" cy="646331"/>
              </a:xfrm>
              <a:prstGeom prst="rect">
                <a:avLst/>
              </a:prstGeom>
              <a:blipFill>
                <a:blip r:embed="rId7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8079281" y="2903964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709855" y="2882639"/>
            <a:ext cx="162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04369" y="2302465"/>
            <a:ext cx="126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84773" y="2551604"/>
            <a:ext cx="90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889015" y="2930274"/>
            <a:ext cx="29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9492945" y="2903964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567331" y="2308620"/>
            <a:ext cx="361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63308" y="4389325"/>
                <a:ext cx="20041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308" y="4389325"/>
                <a:ext cx="2004148" cy="646331"/>
              </a:xfrm>
              <a:prstGeom prst="rect">
                <a:avLst/>
              </a:prstGeom>
              <a:blipFill>
                <a:blip r:embed="rId8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7835284" y="4722177"/>
            <a:ext cx="134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89185" y="4137645"/>
            <a:ext cx="162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8077116" y="4747272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768319" y="4406065"/>
            <a:ext cx="90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620942" y="4742411"/>
            <a:ext cx="342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844490" y="4139942"/>
            <a:ext cx="287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9447095" y="4755981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47579" y="5389711"/>
                <a:ext cx="47291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cotangent]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79" y="5389711"/>
                <a:ext cx="4729162" cy="646331"/>
              </a:xfrm>
              <a:prstGeom prst="rect">
                <a:avLst/>
              </a:prstGeom>
              <a:blipFill>
                <a:blip r:embed="rId9"/>
                <a:stretch>
                  <a:fillRect t="-1886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810501" y="3491209"/>
                <a:ext cx="47291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secant]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501" y="3491209"/>
                <a:ext cx="4729162" cy="646331"/>
              </a:xfrm>
              <a:prstGeom prst="rect">
                <a:avLst/>
              </a:prstGeom>
              <a:blipFill>
                <a:blip r:embed="rId10"/>
                <a:stretch>
                  <a:fillRect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782790" y="1676259"/>
                <a:ext cx="47291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cosecant]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790" y="1676259"/>
                <a:ext cx="4729162" cy="646331"/>
              </a:xfrm>
              <a:prstGeom prst="rect">
                <a:avLst/>
              </a:prstGeom>
              <a:blipFill>
                <a:blip r:embed="rId11"/>
                <a:stretch>
                  <a:fillRect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28714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49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3957636" y="2028384"/>
            <a:ext cx="4017824" cy="2535382"/>
          </a:xfrm>
          <a:prstGeom prst="rtTriangl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031668" y="138546"/>
            <a:ext cx="4211782" cy="1939636"/>
            <a:chOff x="4031673" y="235528"/>
            <a:chExt cx="4211782" cy="1648690"/>
          </a:xfrm>
        </p:grpSpPr>
        <p:sp>
          <p:nvSpPr>
            <p:cNvPr id="3" name="Down Arrow Callout 2"/>
            <p:cNvSpPr/>
            <p:nvPr/>
          </p:nvSpPr>
          <p:spPr>
            <a:xfrm>
              <a:off x="4031673" y="235528"/>
              <a:ext cx="4211782" cy="1648690"/>
            </a:xfrm>
            <a:prstGeom prst="downArrowCallo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0217" y="360218"/>
              <a:ext cx="3920837" cy="8174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53347" y="422565"/>
              <a:ext cx="3754583" cy="665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Arc 9"/>
          <p:cNvSpPr/>
          <p:nvPr/>
        </p:nvSpPr>
        <p:spPr>
          <a:xfrm rot="1449500">
            <a:off x="4331716" y="3801765"/>
            <a:ext cx="1097280" cy="1097280"/>
          </a:xfrm>
          <a:prstGeom prst="arc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35133" y="1422861"/>
            <a:ext cx="108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7309" y="4509103"/>
            <a:ext cx="98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0441" y="4508346"/>
            <a:ext cx="126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0137" y="4569901"/>
            <a:ext cx="267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723408">
            <a:off x="4397679" y="2744181"/>
            <a:ext cx="279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894807" y="2945200"/>
            <a:ext cx="277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582" y="5409050"/>
            <a:ext cx="11677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অনুপাতসমূহের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33350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7"/>
            <a:ext cx="12191999" cy="6330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2432" y="2789988"/>
            <a:ext cx="5447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ru-RU" sz="16600" dirty="0"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159433" y="579255"/>
            <a:ext cx="11873133" cy="2127603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13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3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13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3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13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13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968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4" y="426338"/>
            <a:ext cx="2736427" cy="3052824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  <p:sp>
        <p:nvSpPr>
          <p:cNvPr id="6" name="Rounded Rectangle 5"/>
          <p:cNvSpPr/>
          <p:nvPr/>
        </p:nvSpPr>
        <p:spPr>
          <a:xfrm>
            <a:off x="3014279" y="426338"/>
            <a:ext cx="8915121" cy="11056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en-US" sz="7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7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সাফিকুল</a:t>
            </a:r>
            <a:r>
              <a:rPr lang="en-US" sz="7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7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7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14280" y="2078179"/>
            <a:ext cx="8915121" cy="95255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en-US" sz="5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6634" y="3629889"/>
            <a:ext cx="11762766" cy="10293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en-US" sz="57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তুলশীরাম</a:t>
            </a:r>
            <a:r>
              <a:rPr lang="en-US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7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সৈয়দপুর</a:t>
            </a:r>
            <a:r>
              <a:rPr lang="en-US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7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6635" y="5161218"/>
            <a:ext cx="11762765" cy="88239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safiqulislamc@gmail.com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safiqulchow@gmail.com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18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  <p:sp>
        <p:nvSpPr>
          <p:cNvPr id="3" name="Rounded Rectangle 2"/>
          <p:cNvSpPr/>
          <p:nvPr/>
        </p:nvSpPr>
        <p:spPr>
          <a:xfrm>
            <a:off x="1092788" y="221665"/>
            <a:ext cx="10051462" cy="10997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2788" y="1515552"/>
            <a:ext cx="10051462" cy="11384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2788" y="2854252"/>
            <a:ext cx="10051462" cy="10046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92788" y="4053101"/>
            <a:ext cx="10051462" cy="96181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2788" y="5215370"/>
            <a:ext cx="10051462" cy="8944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১৯/০৭/২০২০ </a:t>
            </a:r>
            <a:r>
              <a:rPr lang="en-US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89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259903" y="1787236"/>
            <a:ext cx="4092287" cy="2964872"/>
          </a:xfrm>
          <a:prstGeom prst="rtTriangl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66387" y="1140905"/>
            <a:ext cx="139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208" y="4752107"/>
            <a:ext cx="153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0659" y="4752107"/>
            <a:ext cx="159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9400" y="1296373"/>
            <a:ext cx="489152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91440" bIns="0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02548" y="0"/>
            <a:ext cx="0" cy="63579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9400" y="2125429"/>
            <a:ext cx="489152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91440" bIns="0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9400" y="2940258"/>
            <a:ext cx="489152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91440" bIns="0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9400" y="3769375"/>
            <a:ext cx="489152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91440" bIns="0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9400" y="4598492"/>
            <a:ext cx="489152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91440" bIns="0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সুক্ষ্ণ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790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4717" y="1731818"/>
            <a:ext cx="11764370" cy="3283527"/>
            <a:chOff x="204717" y="1731818"/>
            <a:chExt cx="11764370" cy="3283527"/>
          </a:xfrm>
        </p:grpSpPr>
        <p:sp>
          <p:nvSpPr>
            <p:cNvPr id="3" name="Flowchart: Terminator 2"/>
            <p:cNvSpPr/>
            <p:nvPr/>
          </p:nvSpPr>
          <p:spPr>
            <a:xfrm>
              <a:off x="204717" y="1731818"/>
              <a:ext cx="11764370" cy="3283527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Terminator 3"/>
            <p:cNvSpPr/>
            <p:nvPr/>
          </p:nvSpPr>
          <p:spPr>
            <a:xfrm>
              <a:off x="204717" y="2183642"/>
              <a:ext cx="11764370" cy="2374710"/>
            </a:xfrm>
            <a:prstGeom prst="flowChartTerminator">
              <a:avLst/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lowchart: Terminator 1"/>
            <p:cNvSpPr/>
            <p:nvPr/>
          </p:nvSpPr>
          <p:spPr>
            <a:xfrm>
              <a:off x="204717" y="2661313"/>
              <a:ext cx="11764370" cy="1460310"/>
            </a:xfrm>
            <a:prstGeom prst="flowChartTerminator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72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সূক্ষ্ম</a:t>
              </a:r>
              <a:r>
                <a:rPr lang="en-US" sz="7200" dirty="0" err="1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কোণের</a:t>
              </a:r>
              <a:r>
                <a:rPr lang="en-US" sz="72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ত্রিকোণমিতিক</a:t>
              </a:r>
              <a:r>
                <a:rPr lang="en-US" sz="72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অনুপাত</a:t>
              </a:r>
              <a:endParaRPr lang="en-US" sz="7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81343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30304" y="150121"/>
            <a:ext cx="4844955" cy="1201003"/>
            <a:chOff x="4039737" y="354842"/>
            <a:chExt cx="4844955" cy="1528549"/>
          </a:xfrm>
        </p:grpSpPr>
        <p:sp>
          <p:nvSpPr>
            <p:cNvPr id="2" name="Plaque 1"/>
            <p:cNvSpPr/>
            <p:nvPr/>
          </p:nvSpPr>
          <p:spPr>
            <a:xfrm>
              <a:off x="4039737" y="354842"/>
              <a:ext cx="4844955" cy="1528549"/>
            </a:xfrm>
            <a:prstGeom prst="plaqu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Plaque 2"/>
            <p:cNvSpPr/>
            <p:nvPr/>
          </p:nvSpPr>
          <p:spPr>
            <a:xfrm>
              <a:off x="4258102" y="457200"/>
              <a:ext cx="4421875" cy="1303361"/>
            </a:xfrm>
            <a:prstGeom prst="plaqu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laque 3"/>
            <p:cNvSpPr/>
            <p:nvPr/>
          </p:nvSpPr>
          <p:spPr>
            <a:xfrm>
              <a:off x="4462817" y="601075"/>
              <a:ext cx="4012441" cy="1050875"/>
            </a:xfrm>
            <a:prstGeom prst="plaqu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</a:t>
              </a:r>
              <a:r>
                <a:rPr lang="en-US" sz="6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endPara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96006609"/>
              </p:ext>
            </p:extLst>
          </p:nvPr>
        </p:nvGraphicFramePr>
        <p:xfrm>
          <a:off x="382139" y="1638512"/>
          <a:ext cx="11477767" cy="4775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89222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786601" y="1223887"/>
            <a:ext cx="5922499" cy="3474720"/>
          </a:xfrm>
          <a:prstGeom prst="rt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12879" y="4600133"/>
            <a:ext cx="1223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5802" y="4712283"/>
            <a:ext cx="1786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1739" y="521676"/>
            <a:ext cx="1744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24823" y="4080412"/>
                <a:ext cx="256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823" y="4080412"/>
                <a:ext cx="256032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1505210">
            <a:off x="2395235" y="3713594"/>
            <a:ext cx="1372110" cy="1406820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742006" y="2922313"/>
            <a:ext cx="1005844" cy="7034"/>
          </a:xfrm>
          <a:prstGeom prst="line">
            <a:avLst/>
          </a:prstGeom>
          <a:ln w="285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13807" y="2535372"/>
            <a:ext cx="298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709100" y="2922313"/>
            <a:ext cx="759651" cy="7034"/>
          </a:xfrm>
          <a:prstGeom prst="line">
            <a:avLst/>
          </a:prstGeom>
          <a:ln w="285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57870" y="2544626"/>
            <a:ext cx="421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>
            <a:stCxn id="2" idx="3"/>
          </p:cNvCxnSpPr>
          <p:nvPr/>
        </p:nvCxnSpPr>
        <p:spPr>
          <a:xfrm>
            <a:off x="4747850" y="4698607"/>
            <a:ext cx="0" cy="286246"/>
          </a:xfrm>
          <a:prstGeom prst="line">
            <a:avLst/>
          </a:prstGeom>
          <a:ln w="285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92440" y="5010890"/>
            <a:ext cx="3910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3468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  <p:bldP spid="17" grpId="0"/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900329" y="787791"/>
            <a:ext cx="2278968" cy="1505244"/>
          </a:xfrm>
          <a:prstGeom prst="rt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flipH="1">
            <a:off x="4682193" y="787790"/>
            <a:ext cx="2278968" cy="1505245"/>
          </a:xfrm>
          <a:prstGeom prst="rt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13055598" flipH="1">
            <a:off x="8789965" y="1292828"/>
            <a:ext cx="2278968" cy="1758461"/>
          </a:xfrm>
          <a:prstGeom prst="rt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79894" y="292706"/>
            <a:ext cx="99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95" y="2278967"/>
            <a:ext cx="80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9894" y="2264899"/>
            <a:ext cx="99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8484" y="306774"/>
            <a:ext cx="113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4033" y="2250831"/>
            <a:ext cx="84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5204" y="2293035"/>
            <a:ext cx="94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18503" y="2154862"/>
            <a:ext cx="86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69313" y="304058"/>
            <a:ext cx="92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4653" y="2154862"/>
            <a:ext cx="92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301" y="2855986"/>
            <a:ext cx="931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36309"/>
              </p:ext>
            </p:extLst>
          </p:nvPr>
        </p:nvGraphicFramePr>
        <p:xfrm>
          <a:off x="689317" y="3688757"/>
          <a:ext cx="10846191" cy="2494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376">
                  <a:extLst>
                    <a:ext uri="{9D8B030D-6E8A-4147-A177-3AD203B41FA5}">
                      <a16:colId xmlns:a16="http://schemas.microsoft.com/office/drawing/2014/main" val="1976113181"/>
                    </a:ext>
                  </a:extLst>
                </a:gridCol>
                <a:gridCol w="2589091">
                  <a:extLst>
                    <a:ext uri="{9D8B030D-6E8A-4147-A177-3AD203B41FA5}">
                      <a16:colId xmlns:a16="http://schemas.microsoft.com/office/drawing/2014/main" val="1277567209"/>
                    </a:ext>
                  </a:extLst>
                </a:gridCol>
                <a:gridCol w="3246861">
                  <a:extLst>
                    <a:ext uri="{9D8B030D-6E8A-4147-A177-3AD203B41FA5}">
                      <a16:colId xmlns:a16="http://schemas.microsoft.com/office/drawing/2014/main" val="656765846"/>
                    </a:ext>
                  </a:extLst>
                </a:gridCol>
                <a:gridCol w="3232863">
                  <a:extLst>
                    <a:ext uri="{9D8B030D-6E8A-4147-A177-3AD203B41FA5}">
                      <a16:colId xmlns:a16="http://schemas.microsoft.com/office/drawing/2014/main" val="810269345"/>
                    </a:ext>
                  </a:extLst>
                </a:gridCol>
              </a:tblGrid>
              <a:tr h="61822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ত্রিভূজ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সূক্ষ্ণকোণ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সন্নিহিত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বিপরীত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775301"/>
                  </a:ext>
                </a:extLst>
              </a:tr>
              <a:tr h="6182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26011"/>
                  </a:ext>
                </a:extLst>
              </a:tr>
              <a:tr h="6182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PQR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593229"/>
                  </a:ext>
                </a:extLst>
              </a:tr>
              <a:tr h="6182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654809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34708" y="4304714"/>
            <a:ext cx="317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34708" y="4959829"/>
            <a:ext cx="317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4708" y="5598940"/>
            <a:ext cx="317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90189" y="4304714"/>
            <a:ext cx="287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90189" y="4959829"/>
            <a:ext cx="287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90189" y="5571478"/>
            <a:ext cx="287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278186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565" y="775855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93830" y="1427011"/>
            <a:ext cx="213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4165" y="1431837"/>
            <a:ext cx="361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384" y="2410041"/>
            <a:ext cx="385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89907" y="3056372"/>
            <a:ext cx="213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59095" y="3089889"/>
            <a:ext cx="361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3161" y="4044227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89906" y="4680855"/>
            <a:ext cx="213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11893" y="4705169"/>
            <a:ext cx="385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6538" y="799361"/>
            <a:ext cx="361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719135" y="1412718"/>
            <a:ext cx="213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61010" y="1443330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7916" y="2410040"/>
            <a:ext cx="361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719134" y="3027795"/>
            <a:ext cx="213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19133" y="4662305"/>
            <a:ext cx="213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6688" y="3047928"/>
            <a:ext cx="385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5309" y="4059418"/>
            <a:ext cx="385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2387" y="4666567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188212" y="0"/>
            <a:ext cx="0" cy="63579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24348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7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1286</TotalTime>
  <Words>952</Words>
  <Application>Microsoft Office PowerPoint</Application>
  <PresentationFormat>Widescreen</PresentationFormat>
  <Paragraphs>234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Calibri Light</vt:lpstr>
      <vt:lpstr>Cambria Math</vt:lpstr>
      <vt:lpstr>NikoshBAN</vt:lpstr>
      <vt:lpstr>SutonnyMJ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3G</dc:creator>
  <cp:lastModifiedBy>3G</cp:lastModifiedBy>
  <cp:revision>104</cp:revision>
  <dcterms:created xsi:type="dcterms:W3CDTF">2020-05-02T00:06:59Z</dcterms:created>
  <dcterms:modified xsi:type="dcterms:W3CDTF">2020-09-10T21:04:31Z</dcterms:modified>
</cp:coreProperties>
</file>