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5" r:id="rId6"/>
    <p:sldId id="261" r:id="rId7"/>
    <p:sldId id="262" r:id="rId8"/>
    <p:sldId id="263" r:id="rId9"/>
    <p:sldId id="269" r:id="rId10"/>
    <p:sldId id="273" r:id="rId11"/>
    <p:sldId id="274" r:id="rId12"/>
    <p:sldId id="264" r:id="rId13"/>
    <p:sldId id="266" r:id="rId14"/>
    <p:sldId id="276" r:id="rId15"/>
    <p:sldId id="277" r:id="rId16"/>
    <p:sldId id="267" r:id="rId17"/>
    <p:sldId id="268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  <a:srgbClr val="FFCC99"/>
    <a:srgbClr val="FFFF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EE517-A094-4644-A920-F72DD7DA1F9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8C7DE-5FAB-4642-9DC3-6150BFAD9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>
    <p:zoom dir="in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00100"/>
            <a:ext cx="7239000" cy="53721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7200" y="2590800"/>
            <a:ext cx="8289560" cy="1615752"/>
            <a:chOff x="457200" y="2438400"/>
            <a:chExt cx="8289560" cy="1615752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30050" name="Picture 2" descr="C:\Users\Dell\Desktop\Picture\cartoon-20clipart-20free-chicken_cartoon_clip_art_7108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438400"/>
              <a:ext cx="1295400" cy="1614502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3" name="Picture 2" descr="C:\Users\Dell\Desktop\Picture\cartoon-20clipart-20free-chicken_cartoon_clip_art_7108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42540" y="2438400"/>
              <a:ext cx="1295400" cy="1614502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4" name="Picture 2" descr="C:\Users\Dell\Desktop\Picture\cartoon-20clipart-20free-chicken_cartoon_clip_art_7108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30380" y="2439650"/>
              <a:ext cx="1295400" cy="1614502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5" name="Picture 2" descr="C:\Users\Dell\Desktop\Picture\cartoon-20clipart-20free-chicken_cartoon_clip_art_7108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46950" y="2439650"/>
              <a:ext cx="1295400" cy="1614502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6" name="Picture 2" descr="C:\Users\Dell\Desktop\Picture\cartoon-20clipart-20free-chicken_cartoon_clip_art_7108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33540" y="2439650"/>
              <a:ext cx="1295400" cy="1614502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7" name="Picture 2" descr="C:\Users\Dell\Desktop\Picture\cartoon-20clipart-20free-chicken_cartoon_clip_art_7108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51360" y="2438400"/>
              <a:ext cx="1295400" cy="1614502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  <p:sp>
        <p:nvSpPr>
          <p:cNvPr id="12" name="TextBox 11"/>
          <p:cNvSpPr txBox="1"/>
          <p:nvPr/>
        </p:nvSpPr>
        <p:spPr>
          <a:xfrm>
            <a:off x="3962400" y="304800"/>
            <a:ext cx="1219200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7600" y="4267200"/>
            <a:ext cx="2362200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b="1" dirty="0"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six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4800" y="2297723"/>
            <a:ext cx="8534400" cy="2198077"/>
            <a:chOff x="304800" y="2514600"/>
            <a:chExt cx="8534400" cy="19050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30050" name="Picture 2" descr="C:\Users\Dell\Desktop\Picture\doll-300x300.jpg"/>
            <p:cNvPicPr>
              <a:picLocks noChangeAspect="1" noChangeArrowheads="1"/>
            </p:cNvPicPr>
            <p:nvPr/>
          </p:nvPicPr>
          <p:blipFill>
            <a:blip r:embed="rId2"/>
            <a:srcRect l="18367" r="16327"/>
            <a:stretch>
              <a:fillRect/>
            </a:stretch>
          </p:blipFill>
          <p:spPr bwMode="auto">
            <a:xfrm>
              <a:off x="304800" y="2514600"/>
              <a:ext cx="1219200" cy="1905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3" name="Picture 2" descr="C:\Users\Dell\Desktop\Picture\doll-300x300.jpg"/>
            <p:cNvPicPr>
              <a:picLocks noChangeAspect="1" noChangeArrowheads="1"/>
            </p:cNvPicPr>
            <p:nvPr/>
          </p:nvPicPr>
          <p:blipFill>
            <a:blip r:embed="rId2"/>
            <a:srcRect l="18367" r="16327"/>
            <a:stretch>
              <a:fillRect/>
            </a:stretch>
          </p:blipFill>
          <p:spPr bwMode="auto">
            <a:xfrm>
              <a:off x="1524000" y="2514600"/>
              <a:ext cx="1219200" cy="1905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4" name="Picture 2" descr="C:\Users\Dell\Desktop\Picture\doll-300x300.jpg"/>
            <p:cNvPicPr>
              <a:picLocks noChangeAspect="1" noChangeArrowheads="1"/>
            </p:cNvPicPr>
            <p:nvPr/>
          </p:nvPicPr>
          <p:blipFill>
            <a:blip r:embed="rId2"/>
            <a:srcRect l="18367" r="16327"/>
            <a:stretch>
              <a:fillRect/>
            </a:stretch>
          </p:blipFill>
          <p:spPr bwMode="auto">
            <a:xfrm>
              <a:off x="2590800" y="2514600"/>
              <a:ext cx="1219200" cy="1905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5" name="Picture 2" descr="C:\Users\Dell\Desktop\Picture\doll-300x300.jpg"/>
            <p:cNvPicPr>
              <a:picLocks noChangeAspect="1" noChangeArrowheads="1"/>
            </p:cNvPicPr>
            <p:nvPr/>
          </p:nvPicPr>
          <p:blipFill>
            <a:blip r:embed="rId2"/>
            <a:srcRect l="18367" r="16327"/>
            <a:stretch>
              <a:fillRect/>
            </a:stretch>
          </p:blipFill>
          <p:spPr bwMode="auto">
            <a:xfrm>
              <a:off x="3962400" y="2514600"/>
              <a:ext cx="1219200" cy="1905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6" name="Picture 2" descr="C:\Users\Dell\Desktop\Picture\doll-300x300.jpg"/>
            <p:cNvPicPr>
              <a:picLocks noChangeAspect="1" noChangeArrowheads="1"/>
            </p:cNvPicPr>
            <p:nvPr/>
          </p:nvPicPr>
          <p:blipFill>
            <a:blip r:embed="rId2"/>
            <a:srcRect l="18367" r="16327"/>
            <a:stretch>
              <a:fillRect/>
            </a:stretch>
          </p:blipFill>
          <p:spPr bwMode="auto">
            <a:xfrm>
              <a:off x="5181600" y="2514600"/>
              <a:ext cx="1219200" cy="1905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7" name="Picture 2" descr="C:\Users\Dell\Desktop\Picture\doll-300x300.jpg"/>
            <p:cNvPicPr>
              <a:picLocks noChangeAspect="1" noChangeArrowheads="1"/>
            </p:cNvPicPr>
            <p:nvPr/>
          </p:nvPicPr>
          <p:blipFill>
            <a:blip r:embed="rId2"/>
            <a:srcRect l="18367" r="16327"/>
            <a:stretch>
              <a:fillRect/>
            </a:stretch>
          </p:blipFill>
          <p:spPr bwMode="auto">
            <a:xfrm>
              <a:off x="6324600" y="2514600"/>
              <a:ext cx="1219200" cy="1905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8" name="Picture 2" descr="C:\Users\Dell\Desktop\Picture\doll-300x300.jpg"/>
            <p:cNvPicPr>
              <a:picLocks noChangeAspect="1" noChangeArrowheads="1"/>
            </p:cNvPicPr>
            <p:nvPr/>
          </p:nvPicPr>
          <p:blipFill>
            <a:blip r:embed="rId2"/>
            <a:srcRect l="18367" r="16327"/>
            <a:stretch>
              <a:fillRect/>
            </a:stretch>
          </p:blipFill>
          <p:spPr bwMode="auto">
            <a:xfrm>
              <a:off x="7620000" y="2514600"/>
              <a:ext cx="1219200" cy="1905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  <p:sp>
        <p:nvSpPr>
          <p:cNvPr id="13" name="TextBox 12"/>
          <p:cNvSpPr txBox="1"/>
          <p:nvPr/>
        </p:nvSpPr>
        <p:spPr>
          <a:xfrm>
            <a:off x="3733800" y="0"/>
            <a:ext cx="1676400" cy="22159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4565809"/>
            <a:ext cx="4419600" cy="22159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b="1" dirty="0"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seven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Picture\cover_Class_Two_Englis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35571"/>
            <a:ext cx="3667125" cy="48414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Rectangle 3"/>
          <p:cNvSpPr/>
          <p:nvPr/>
        </p:nvSpPr>
        <p:spPr>
          <a:xfrm>
            <a:off x="609600" y="381000"/>
            <a:ext cx="76962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en-US" sz="8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 Your Book</a:t>
            </a:r>
            <a:endParaRPr lang="en-US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2133600" cy="1938992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Page no.-8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981201" y="2286000"/>
            <a:ext cx="5181598" cy="2209800"/>
            <a:chOff x="270164" y="2286000"/>
            <a:chExt cx="2355272" cy="1289050"/>
          </a:xfrm>
        </p:grpSpPr>
        <p:pic>
          <p:nvPicPr>
            <p:cNvPr id="12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270164" y="294005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13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1524000" y="228600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14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720436" y="228600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15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1863436" y="294005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16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1066800" y="2940050"/>
              <a:ext cx="762000" cy="635000"/>
            </a:xfrm>
            <a:prstGeom prst="rect">
              <a:avLst/>
            </a:prstGeom>
            <a:noFill/>
          </p:spPr>
        </p:pic>
      </p:grpSp>
      <p:sp>
        <p:nvSpPr>
          <p:cNvPr id="34" name="Rectangle 33"/>
          <p:cNvSpPr/>
          <p:nvPr/>
        </p:nvSpPr>
        <p:spPr>
          <a:xfrm>
            <a:off x="3810000" y="0"/>
            <a:ext cx="1524000" cy="2215991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9400" y="4565809"/>
            <a:ext cx="3429000" cy="2215991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five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38400" y="2286001"/>
            <a:ext cx="4114800" cy="2209800"/>
            <a:chOff x="3309056" y="1909704"/>
            <a:chExt cx="2362200" cy="2073392"/>
          </a:xfrm>
        </p:grpSpPr>
        <p:pic>
          <p:nvPicPr>
            <p:cNvPr id="3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4191000" y="1909704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4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4533900" y="2633133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5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3733800" y="2633133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6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4909256" y="3348096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7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4114801" y="3348096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8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3309056" y="3348096"/>
              <a:ext cx="762000" cy="635000"/>
            </a:xfrm>
            <a:prstGeom prst="rect">
              <a:avLst/>
            </a:prstGeom>
            <a:noFill/>
          </p:spPr>
        </p:pic>
      </p:grpSp>
      <p:sp>
        <p:nvSpPr>
          <p:cNvPr id="9" name="Rectangle 8"/>
          <p:cNvSpPr/>
          <p:nvPr/>
        </p:nvSpPr>
        <p:spPr>
          <a:xfrm>
            <a:off x="3886200" y="0"/>
            <a:ext cx="1447800" cy="2215991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/>
            <a:r>
              <a:rPr lang="en-US" sz="13800" b="1" spc="100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2800" y="4565809"/>
            <a:ext cx="2362200" cy="2215991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six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24125" y="2286000"/>
            <a:ext cx="3943350" cy="2286000"/>
            <a:chOff x="6375400" y="2108200"/>
            <a:chExt cx="2336800" cy="2006600"/>
          </a:xfrm>
        </p:grpSpPr>
        <p:pic>
          <p:nvPicPr>
            <p:cNvPr id="3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7162800" y="210820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4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7162800" y="279400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5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7950200" y="279400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6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6375400" y="279400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7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7950200" y="347980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8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7162800" y="3479800"/>
              <a:ext cx="762000" cy="635000"/>
            </a:xfrm>
            <a:prstGeom prst="rect">
              <a:avLst/>
            </a:prstGeom>
            <a:noFill/>
          </p:spPr>
        </p:pic>
        <p:pic>
          <p:nvPicPr>
            <p:cNvPr id="9" name="Picture 2" descr="C:\Users\Dell\Desktop\Picture\egg-07.jpg"/>
            <p:cNvPicPr>
              <a:picLocks noChangeAspect="1" noChangeArrowheads="1"/>
            </p:cNvPicPr>
            <p:nvPr/>
          </p:nvPicPr>
          <p:blipFill>
            <a:blip r:embed="rId2" cstate="print"/>
            <a:srcRect l="14103" t="10256" r="22436" b="12820"/>
            <a:stretch>
              <a:fillRect/>
            </a:stretch>
          </p:blipFill>
          <p:spPr bwMode="auto">
            <a:xfrm>
              <a:off x="6375400" y="3479800"/>
              <a:ext cx="762000" cy="635000"/>
            </a:xfrm>
            <a:prstGeom prst="rect">
              <a:avLst/>
            </a:prstGeom>
            <a:noFill/>
          </p:spPr>
        </p:pic>
      </p:grpSp>
      <p:sp>
        <p:nvSpPr>
          <p:cNvPr id="10" name="TextBox 9"/>
          <p:cNvSpPr txBox="1"/>
          <p:nvPr/>
        </p:nvSpPr>
        <p:spPr>
          <a:xfrm>
            <a:off x="3810000" y="0"/>
            <a:ext cx="1524000" cy="2215991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800" b="1" spc="100" dirty="0">
                <a:ln w="180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642009"/>
            <a:ext cx="4495800" cy="2215991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seven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43000" y="111204"/>
            <a:ext cx="6858000" cy="1107996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Say and write(IW)  </a:t>
            </a:r>
            <a:endParaRPr lang="en-US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09600" y="4569026"/>
            <a:ext cx="7924800" cy="772519"/>
            <a:chOff x="609600" y="4569026"/>
            <a:chExt cx="7924800" cy="77251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609600" y="4799012"/>
              <a:ext cx="7924800" cy="158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9600" y="4569026"/>
              <a:ext cx="7924800" cy="297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9600" y="5105404"/>
              <a:ext cx="7924800" cy="297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9600" y="5338571"/>
              <a:ext cx="7924800" cy="297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57200" y="1752600"/>
            <a:ext cx="1066800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0200" y="1752600"/>
            <a:ext cx="1066800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1752600"/>
            <a:ext cx="1066800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1752600"/>
            <a:ext cx="1066800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3200" y="1752600"/>
            <a:ext cx="1066800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96200" y="1752600"/>
            <a:ext cx="1066800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2" grpId="0" animBg="1"/>
      <p:bldP spid="13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924800" y="1676400"/>
            <a:ext cx="1143000" cy="156966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8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24800" y="3429000"/>
            <a:ext cx="11430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9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8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24800" y="5181600"/>
            <a:ext cx="1143000" cy="1569660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 </a:t>
            </a:r>
            <a:r>
              <a:rPr lang="en-US" sz="9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8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0" y="1752600"/>
            <a:ext cx="7848600" cy="1676400"/>
            <a:chOff x="0" y="1905000"/>
            <a:chExt cx="7848600" cy="16764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6" name="Group 25"/>
            <p:cNvGrpSpPr/>
            <p:nvPr/>
          </p:nvGrpSpPr>
          <p:grpSpPr>
            <a:xfrm>
              <a:off x="1066800" y="1905000"/>
              <a:ext cx="6781800" cy="1676400"/>
              <a:chOff x="457200" y="1905000"/>
              <a:chExt cx="6781800" cy="1676400"/>
            </a:xfrm>
          </p:grpSpPr>
          <p:pic>
            <p:nvPicPr>
              <p:cNvPr id="1026" name="Picture 2" descr="C:\Users\Dell\Desktop\Picture\doll-300x300.jpg"/>
              <p:cNvPicPr>
                <a:picLocks noChangeAspect="1" noChangeArrowheads="1"/>
              </p:cNvPicPr>
              <p:nvPr/>
            </p:nvPicPr>
            <p:blipFill>
              <a:blip r:embed="rId2"/>
              <a:srcRect l="18447" r="15534"/>
              <a:stretch>
                <a:fillRect/>
              </a:stretch>
            </p:blipFill>
            <p:spPr bwMode="auto">
              <a:xfrm>
                <a:off x="457200" y="1905000"/>
                <a:ext cx="1094173" cy="165735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5" name="Picture 2" descr="C:\Users\Dell\Desktop\Picture\doll-300x300.jpg"/>
              <p:cNvPicPr>
                <a:picLocks noChangeAspect="1" noChangeArrowheads="1"/>
              </p:cNvPicPr>
              <p:nvPr/>
            </p:nvPicPr>
            <p:blipFill>
              <a:blip r:embed="rId2"/>
              <a:srcRect l="18447" r="15534"/>
              <a:stretch>
                <a:fillRect/>
              </a:stretch>
            </p:blipFill>
            <p:spPr bwMode="auto">
              <a:xfrm>
                <a:off x="6144827" y="1924050"/>
                <a:ext cx="1094173" cy="165735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6" name="Picture 2" descr="C:\Users\Dell\Desktop\Picture\doll-300x300.jpg"/>
              <p:cNvPicPr>
                <a:picLocks noChangeAspect="1" noChangeArrowheads="1"/>
              </p:cNvPicPr>
              <p:nvPr/>
            </p:nvPicPr>
            <p:blipFill>
              <a:blip r:embed="rId2"/>
              <a:srcRect l="18447" r="15534"/>
              <a:stretch>
                <a:fillRect/>
              </a:stretch>
            </p:blipFill>
            <p:spPr bwMode="auto">
              <a:xfrm>
                <a:off x="1600200" y="1905000"/>
                <a:ext cx="1094173" cy="165735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7" name="Picture 2" descr="C:\Users\Dell\Desktop\Picture\doll-300x300.jpg"/>
              <p:cNvPicPr>
                <a:picLocks noChangeAspect="1" noChangeArrowheads="1"/>
              </p:cNvPicPr>
              <p:nvPr/>
            </p:nvPicPr>
            <p:blipFill>
              <a:blip r:embed="rId2"/>
              <a:srcRect l="18447" r="15534"/>
              <a:stretch>
                <a:fillRect/>
              </a:stretch>
            </p:blipFill>
            <p:spPr bwMode="auto">
              <a:xfrm>
                <a:off x="2743200" y="1905000"/>
                <a:ext cx="1094173" cy="165735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8" name="Picture 2" descr="C:\Users\Dell\Desktop\Picture\doll-300x300.jpg"/>
              <p:cNvPicPr>
                <a:picLocks noChangeAspect="1" noChangeArrowheads="1"/>
              </p:cNvPicPr>
              <p:nvPr/>
            </p:nvPicPr>
            <p:blipFill>
              <a:blip r:embed="rId2"/>
              <a:srcRect l="18447" r="15534"/>
              <a:stretch>
                <a:fillRect/>
              </a:stretch>
            </p:blipFill>
            <p:spPr bwMode="auto">
              <a:xfrm>
                <a:off x="3858827" y="1905000"/>
                <a:ext cx="1094173" cy="165735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9" name="Picture 2" descr="C:\Users\Dell\Desktop\Picture\doll-300x300.jpg"/>
              <p:cNvPicPr>
                <a:picLocks noChangeAspect="1" noChangeArrowheads="1"/>
              </p:cNvPicPr>
              <p:nvPr/>
            </p:nvPicPr>
            <p:blipFill>
              <a:blip r:embed="rId2"/>
              <a:srcRect l="18447" r="15534"/>
              <a:stretch>
                <a:fillRect/>
              </a:stretch>
            </p:blipFill>
            <p:spPr bwMode="auto">
              <a:xfrm>
                <a:off x="5001827" y="1905000"/>
                <a:ext cx="1094173" cy="165735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0" y="1944469"/>
              <a:ext cx="990600" cy="646331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G-1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0" y="3773269"/>
            <a:ext cx="7696200" cy="1346569"/>
            <a:chOff x="0" y="3773269"/>
            <a:chExt cx="7696200" cy="1346569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1" name="Group 30"/>
            <p:cNvGrpSpPr/>
            <p:nvPr/>
          </p:nvGrpSpPr>
          <p:grpSpPr>
            <a:xfrm>
              <a:off x="1370278" y="3795562"/>
              <a:ext cx="6325922" cy="1324276"/>
              <a:chOff x="494639" y="3795562"/>
              <a:chExt cx="6325922" cy="1324276"/>
            </a:xfrm>
            <a:grpFill/>
          </p:grpSpPr>
          <p:pic>
            <p:nvPicPr>
              <p:cNvPr id="13" name="Picture 3" descr="C:\Users\Dell\Desktop\Picture\9342536.jpg"/>
              <p:cNvPicPr>
                <a:picLocks noChangeAspect="1" noChangeArrowheads="1"/>
              </p:cNvPicPr>
              <p:nvPr/>
            </p:nvPicPr>
            <p:blipFill>
              <a:blip r:embed="rId3"/>
              <a:srcRect t="13793" b="10345"/>
              <a:stretch>
                <a:fillRect/>
              </a:stretch>
            </p:blipFill>
            <p:spPr bwMode="auto">
              <a:xfrm rot="17340275">
                <a:off x="5786114" y="4085391"/>
                <a:ext cx="1295400" cy="77349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7" name="Picture 3" descr="C:\Users\Dell\Desktop\Picture\9342536.jpg"/>
              <p:cNvPicPr>
                <a:picLocks noChangeAspect="1" noChangeArrowheads="1"/>
              </p:cNvPicPr>
              <p:nvPr/>
            </p:nvPicPr>
            <p:blipFill>
              <a:blip r:embed="rId3"/>
              <a:srcRect t="13793" b="10345"/>
              <a:stretch>
                <a:fillRect/>
              </a:stretch>
            </p:blipFill>
            <p:spPr bwMode="auto">
              <a:xfrm rot="17340275">
                <a:off x="4805685" y="4085391"/>
                <a:ext cx="1295400" cy="77349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8" name="Picture 3" descr="C:\Users\Dell\Desktop\Picture\9342536.jpg"/>
              <p:cNvPicPr>
                <a:picLocks noChangeAspect="1" noChangeArrowheads="1"/>
              </p:cNvPicPr>
              <p:nvPr/>
            </p:nvPicPr>
            <p:blipFill>
              <a:blip r:embed="rId3"/>
              <a:srcRect t="13793" b="10345"/>
              <a:stretch>
                <a:fillRect/>
              </a:stretch>
            </p:blipFill>
            <p:spPr bwMode="auto">
              <a:xfrm rot="17340275">
                <a:off x="3815085" y="4085391"/>
                <a:ext cx="1295400" cy="77349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9" name="Picture 3" descr="C:\Users\Dell\Desktop\Picture\9342536.jpg"/>
              <p:cNvPicPr>
                <a:picLocks noChangeAspect="1" noChangeArrowheads="1"/>
              </p:cNvPicPr>
              <p:nvPr/>
            </p:nvPicPr>
            <p:blipFill>
              <a:blip r:embed="rId3"/>
              <a:srcRect t="13793" b="10345"/>
              <a:stretch>
                <a:fillRect/>
              </a:stretch>
            </p:blipFill>
            <p:spPr bwMode="auto">
              <a:xfrm rot="17340275">
                <a:off x="2900686" y="4085391"/>
                <a:ext cx="1295400" cy="77349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20" name="Picture 3" descr="C:\Users\Dell\Desktop\Picture\9342536.jpg"/>
              <p:cNvPicPr>
                <a:picLocks noChangeAspect="1" noChangeArrowheads="1"/>
              </p:cNvPicPr>
              <p:nvPr/>
            </p:nvPicPr>
            <p:blipFill>
              <a:blip r:embed="rId3"/>
              <a:srcRect t="13793" b="10345"/>
              <a:stretch>
                <a:fillRect/>
              </a:stretch>
            </p:blipFill>
            <p:spPr bwMode="auto">
              <a:xfrm rot="17340275">
                <a:off x="1986286" y="4085390"/>
                <a:ext cx="1295400" cy="77349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21" name="Picture 3" descr="C:\Users\Dell\Desktop\Picture\9342536.jpg"/>
              <p:cNvPicPr>
                <a:picLocks noChangeAspect="1" noChangeArrowheads="1"/>
              </p:cNvPicPr>
              <p:nvPr/>
            </p:nvPicPr>
            <p:blipFill>
              <a:blip r:embed="rId3"/>
              <a:srcRect t="13793" b="10345"/>
              <a:stretch>
                <a:fillRect/>
              </a:stretch>
            </p:blipFill>
            <p:spPr bwMode="auto">
              <a:xfrm rot="17340275">
                <a:off x="1148085" y="4085391"/>
                <a:ext cx="1295400" cy="77349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22" name="Picture 3" descr="C:\Users\Dell\Desktop\Picture\9342536.jpg"/>
              <p:cNvPicPr>
                <a:picLocks noChangeAspect="1" noChangeArrowheads="1"/>
              </p:cNvPicPr>
              <p:nvPr/>
            </p:nvPicPr>
            <p:blipFill>
              <a:blip r:embed="rId3"/>
              <a:srcRect t="13793" b="10345"/>
              <a:stretch>
                <a:fillRect/>
              </a:stretch>
            </p:blipFill>
            <p:spPr bwMode="auto">
              <a:xfrm rot="17340275">
                <a:off x="233686" y="4056515"/>
                <a:ext cx="1295400" cy="77349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</p:grpSp>
        <p:sp>
          <p:nvSpPr>
            <p:cNvPr id="34" name="TextBox 33"/>
            <p:cNvSpPr txBox="1"/>
            <p:nvPr/>
          </p:nvSpPr>
          <p:spPr>
            <a:xfrm>
              <a:off x="0" y="3773269"/>
              <a:ext cx="990600" cy="646331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G-2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6200" y="5181600"/>
            <a:ext cx="7620000" cy="1415579"/>
            <a:chOff x="76200" y="5181600"/>
            <a:chExt cx="7620000" cy="1415579"/>
          </a:xfrm>
          <a:solidFill>
            <a:srgbClr val="FFCC99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5" name="Group 34"/>
            <p:cNvGrpSpPr/>
            <p:nvPr/>
          </p:nvGrpSpPr>
          <p:grpSpPr>
            <a:xfrm>
              <a:off x="1143000" y="5181600"/>
              <a:ext cx="6553200" cy="1415579"/>
              <a:chOff x="381000" y="5181600"/>
              <a:chExt cx="6553200" cy="1415579"/>
            </a:xfrm>
            <a:grpFill/>
          </p:grpSpPr>
          <p:pic>
            <p:nvPicPr>
              <p:cNvPr id="23" name="Picture 2" descr="C:\Users\Dell\Desktop\Picture\cartoon-20clipart-20free-chicken_cartoon_clip_art_7108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859545" y="5257800"/>
                <a:ext cx="1074655" cy="1339379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4" name="Picture 2" descr="C:\Users\Dell\Desktop\Picture\cartoon-20clipart-20free-chicken_cartoon_clip_art_7108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81000" y="5181600"/>
                <a:ext cx="1074655" cy="1339379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28" name="Picture 2" descr="C:\Users\Dell\Desktop\Picture\cartoon-20clipart-20free-chicken_cartoon_clip_art_7108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495800" y="5257800"/>
                <a:ext cx="1074655" cy="1339379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29" name="Picture 2" descr="C:\Users\Dell\Desktop\Picture\cartoon-20clipart-20free-chicken_cartoon_clip_art_7108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24200" y="5257800"/>
                <a:ext cx="1074655" cy="1339379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30" name="Picture 2" descr="C:\Users\Dell\Desktop\Picture\cartoon-20clipart-20free-chicken_cartoon_clip_art_7108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76400" y="5181600"/>
                <a:ext cx="1074655" cy="1339379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76200" y="5181600"/>
              <a:ext cx="990600" cy="646331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G-3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0" y="228600"/>
            <a:ext cx="9144000" cy="137160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Count and write in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figer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(GW)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7" grpId="0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2514600" y="0"/>
            <a:ext cx="4114799" cy="1981200"/>
            <a:chOff x="2755556" y="457200"/>
            <a:chExt cx="2446638" cy="1981200"/>
          </a:xfrm>
        </p:grpSpPr>
        <p:sp>
          <p:nvSpPr>
            <p:cNvPr id="2" name="TextBox 1"/>
            <p:cNvSpPr txBox="1"/>
            <p:nvPr/>
          </p:nvSpPr>
          <p:spPr>
            <a:xfrm>
              <a:off x="2846172" y="457200"/>
              <a:ext cx="2209801" cy="1015663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Evalution</a:t>
              </a:r>
              <a:endParaRPr lang="en-US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55556" y="1515070"/>
              <a:ext cx="2446638" cy="923330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u="sng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Matching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0" y="2133600"/>
            <a:ext cx="6019800" cy="1019233"/>
            <a:chOff x="0" y="2133600"/>
            <a:chExt cx="6019800" cy="1019233"/>
          </a:xfrm>
        </p:grpSpPr>
        <p:grpSp>
          <p:nvGrpSpPr>
            <p:cNvPr id="47" name="Group 46"/>
            <p:cNvGrpSpPr/>
            <p:nvPr/>
          </p:nvGrpSpPr>
          <p:grpSpPr>
            <a:xfrm>
              <a:off x="762000" y="2133600"/>
              <a:ext cx="5257800" cy="1019233"/>
              <a:chOff x="609600" y="2285999"/>
              <a:chExt cx="4419600" cy="495301"/>
            </a:xfrm>
            <a:solidFill>
              <a:srgbClr val="FFCCFF"/>
            </a:solidFill>
          </p:grpSpPr>
          <p:pic>
            <p:nvPicPr>
              <p:cNvPr id="2050" name="Picture 2" descr="C:\Users\Dell\Desktop\Picture\600px-Soccer_ball.svg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09600" y="2286000"/>
                <a:ext cx="495300" cy="495300"/>
              </a:xfrm>
              <a:prstGeom prst="rect">
                <a:avLst/>
              </a:prstGeom>
              <a:grpFill/>
            </p:spPr>
          </p:pic>
          <p:pic>
            <p:nvPicPr>
              <p:cNvPr id="6" name="Picture 2" descr="C:\Users\Dell\Desktop\Picture\600px-Soccer_ball.svg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95400" y="2286000"/>
                <a:ext cx="495300" cy="495300"/>
              </a:xfrm>
              <a:prstGeom prst="rect">
                <a:avLst/>
              </a:prstGeom>
              <a:grpFill/>
            </p:spPr>
          </p:pic>
          <p:pic>
            <p:nvPicPr>
              <p:cNvPr id="7" name="Picture 2" descr="C:\Users\Dell\Desktop\Picture\600px-Soccer_ball.svg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33900" y="2285999"/>
                <a:ext cx="495300" cy="495300"/>
              </a:xfrm>
              <a:prstGeom prst="rect">
                <a:avLst/>
              </a:prstGeom>
              <a:grpFill/>
            </p:spPr>
          </p:pic>
          <p:pic>
            <p:nvPicPr>
              <p:cNvPr id="8" name="Picture 2" descr="C:\Users\Dell\Desktop\Picture\600px-Soccer_ball.svg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43100" y="2286000"/>
                <a:ext cx="495300" cy="495300"/>
              </a:xfrm>
              <a:prstGeom prst="rect">
                <a:avLst/>
              </a:prstGeom>
              <a:grpFill/>
            </p:spPr>
          </p:pic>
          <p:pic>
            <p:nvPicPr>
              <p:cNvPr id="9" name="Picture 2" descr="C:\Users\Dell\Desktop\Picture\600px-Soccer_ball.svg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34520" y="2285999"/>
                <a:ext cx="495300" cy="495300"/>
              </a:xfrm>
              <a:prstGeom prst="rect">
                <a:avLst/>
              </a:prstGeom>
              <a:grpFill/>
            </p:spPr>
          </p:pic>
          <p:pic>
            <p:nvPicPr>
              <p:cNvPr id="10" name="Picture 2" descr="C:\Users\Dell\Desktop\Picture\600px-Soccer_ball.svg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14700" y="2285999"/>
                <a:ext cx="495300" cy="495300"/>
              </a:xfrm>
              <a:prstGeom prst="rect">
                <a:avLst/>
              </a:prstGeom>
              <a:grpFill/>
            </p:spPr>
          </p:pic>
          <p:pic>
            <p:nvPicPr>
              <p:cNvPr id="11" name="Picture 2" descr="C:\Users\Dell\Desktop\Picture\600px-Soccer_ball.svg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924300" y="2285999"/>
                <a:ext cx="495300" cy="495300"/>
              </a:xfrm>
              <a:prstGeom prst="rect">
                <a:avLst/>
              </a:prstGeom>
              <a:grpFill/>
            </p:spPr>
          </p:pic>
        </p:grpSp>
        <p:sp>
          <p:nvSpPr>
            <p:cNvPr id="48" name="TextBox 47"/>
            <p:cNvSpPr txBox="1"/>
            <p:nvPr/>
          </p:nvSpPr>
          <p:spPr>
            <a:xfrm>
              <a:off x="0" y="2286000"/>
              <a:ext cx="609600" cy="83099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0" y="5596128"/>
            <a:ext cx="6477000" cy="1033272"/>
            <a:chOff x="0" y="5596128"/>
            <a:chExt cx="6477000" cy="1033272"/>
          </a:xfrm>
        </p:grpSpPr>
        <p:grpSp>
          <p:nvGrpSpPr>
            <p:cNvPr id="41" name="Group 40"/>
            <p:cNvGrpSpPr/>
            <p:nvPr/>
          </p:nvGrpSpPr>
          <p:grpSpPr>
            <a:xfrm>
              <a:off x="762000" y="5596128"/>
              <a:ext cx="5715000" cy="1033272"/>
              <a:chOff x="533400" y="4495800"/>
              <a:chExt cx="4495800" cy="57607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657600" y="4495800"/>
                <a:ext cx="609600" cy="576072"/>
                <a:chOff x="3505200" y="5181600"/>
                <a:chExt cx="609600" cy="576072"/>
              </a:xfrm>
            </p:grpSpPr>
            <p:sp>
              <p:nvSpPr>
                <p:cNvPr id="16" name="Flowchart: Punched Tape 15"/>
                <p:cNvSpPr/>
                <p:nvPr/>
              </p:nvSpPr>
              <p:spPr>
                <a:xfrm>
                  <a:off x="3505200" y="5181600"/>
                  <a:ext cx="609600" cy="576072"/>
                </a:xfrm>
                <a:prstGeom prst="flowChartPunchedTap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3657600" y="5334000"/>
                  <a:ext cx="304800" cy="304800"/>
                </a:xfrm>
                <a:prstGeom prst="flowChartConnector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895600" y="4495800"/>
                <a:ext cx="609600" cy="576072"/>
                <a:chOff x="3505200" y="5181600"/>
                <a:chExt cx="609600" cy="576072"/>
              </a:xfrm>
            </p:grpSpPr>
            <p:sp>
              <p:nvSpPr>
                <p:cNvPr id="25" name="Flowchart: Punched Tape 24"/>
                <p:cNvSpPr/>
                <p:nvPr/>
              </p:nvSpPr>
              <p:spPr>
                <a:xfrm>
                  <a:off x="3505200" y="5181600"/>
                  <a:ext cx="609600" cy="576072"/>
                </a:xfrm>
                <a:prstGeom prst="flowChartPunchedTap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3657600" y="5334000"/>
                  <a:ext cx="304800" cy="304800"/>
                </a:xfrm>
                <a:prstGeom prst="flowChartConnector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2133600" y="4495800"/>
                <a:ext cx="609600" cy="576072"/>
                <a:chOff x="3505200" y="5181600"/>
                <a:chExt cx="609600" cy="576072"/>
              </a:xfrm>
            </p:grpSpPr>
            <p:sp>
              <p:nvSpPr>
                <p:cNvPr id="28" name="Flowchart: Punched Tape 27"/>
                <p:cNvSpPr/>
                <p:nvPr/>
              </p:nvSpPr>
              <p:spPr>
                <a:xfrm>
                  <a:off x="3505200" y="5181600"/>
                  <a:ext cx="609600" cy="576072"/>
                </a:xfrm>
                <a:prstGeom prst="flowChartPunchedTap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3657600" y="5334000"/>
                  <a:ext cx="304800" cy="304800"/>
                </a:xfrm>
                <a:prstGeom prst="flowChartConnector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1371600" y="4495800"/>
                <a:ext cx="609600" cy="576072"/>
                <a:chOff x="3505200" y="5181600"/>
                <a:chExt cx="609600" cy="576072"/>
              </a:xfrm>
            </p:grpSpPr>
            <p:sp>
              <p:nvSpPr>
                <p:cNvPr id="31" name="Flowchart: Punched Tape 30"/>
                <p:cNvSpPr/>
                <p:nvPr/>
              </p:nvSpPr>
              <p:spPr>
                <a:xfrm>
                  <a:off x="3505200" y="5181600"/>
                  <a:ext cx="609600" cy="576072"/>
                </a:xfrm>
                <a:prstGeom prst="flowChartPunchedTap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3657600" y="5334000"/>
                  <a:ext cx="304800" cy="304800"/>
                </a:xfrm>
                <a:prstGeom prst="flowChartConnector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419600" y="4495800"/>
                <a:ext cx="609600" cy="576072"/>
                <a:chOff x="3505200" y="5181600"/>
                <a:chExt cx="609600" cy="576072"/>
              </a:xfrm>
            </p:grpSpPr>
            <p:sp>
              <p:nvSpPr>
                <p:cNvPr id="34" name="Flowchart: Punched Tape 33"/>
                <p:cNvSpPr/>
                <p:nvPr/>
              </p:nvSpPr>
              <p:spPr>
                <a:xfrm>
                  <a:off x="3505200" y="5181600"/>
                  <a:ext cx="609600" cy="576072"/>
                </a:xfrm>
                <a:prstGeom prst="flowChartPunchedTap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lowchart: Connector 34"/>
                <p:cNvSpPr/>
                <p:nvPr/>
              </p:nvSpPr>
              <p:spPr>
                <a:xfrm>
                  <a:off x="3657600" y="5334000"/>
                  <a:ext cx="304800" cy="304800"/>
                </a:xfrm>
                <a:prstGeom prst="flowChartConnector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533400" y="4495800"/>
                <a:ext cx="609600" cy="576072"/>
                <a:chOff x="3505200" y="5181600"/>
                <a:chExt cx="609600" cy="576072"/>
              </a:xfrm>
            </p:grpSpPr>
            <p:sp>
              <p:nvSpPr>
                <p:cNvPr id="37" name="Flowchart: Punched Tape 36"/>
                <p:cNvSpPr/>
                <p:nvPr/>
              </p:nvSpPr>
              <p:spPr>
                <a:xfrm>
                  <a:off x="3505200" y="5181600"/>
                  <a:ext cx="609600" cy="576072"/>
                </a:xfrm>
                <a:prstGeom prst="flowChartPunchedTap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lowchart: Connector 37"/>
                <p:cNvSpPr/>
                <p:nvPr/>
              </p:nvSpPr>
              <p:spPr>
                <a:xfrm>
                  <a:off x="3657600" y="5334000"/>
                  <a:ext cx="304800" cy="304800"/>
                </a:xfrm>
                <a:prstGeom prst="flowChartConnector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9" name="TextBox 48"/>
            <p:cNvSpPr txBox="1"/>
            <p:nvPr/>
          </p:nvSpPr>
          <p:spPr>
            <a:xfrm>
              <a:off x="0" y="5715000"/>
              <a:ext cx="609600" cy="83099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0" y="3810000"/>
            <a:ext cx="6324600" cy="1066800"/>
            <a:chOff x="0" y="3810000"/>
            <a:chExt cx="6324600" cy="1066800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42" name="Group 41"/>
            <p:cNvGrpSpPr/>
            <p:nvPr/>
          </p:nvGrpSpPr>
          <p:grpSpPr>
            <a:xfrm>
              <a:off x="762000" y="3810000"/>
              <a:ext cx="5562600" cy="1066800"/>
              <a:chOff x="457200" y="3352800"/>
              <a:chExt cx="4572000" cy="685800"/>
            </a:xfrm>
            <a:grpFill/>
          </p:grpSpPr>
          <p:sp>
            <p:nvSpPr>
              <p:cNvPr id="17" name="5-Point Star 16"/>
              <p:cNvSpPr/>
              <p:nvPr/>
            </p:nvSpPr>
            <p:spPr>
              <a:xfrm>
                <a:off x="4267200" y="3352800"/>
                <a:ext cx="762000" cy="685800"/>
              </a:xfrm>
              <a:prstGeom prst="star5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5-Point Star 18"/>
              <p:cNvSpPr/>
              <p:nvPr/>
            </p:nvSpPr>
            <p:spPr>
              <a:xfrm>
                <a:off x="3352800" y="3352800"/>
                <a:ext cx="762000" cy="685800"/>
              </a:xfrm>
              <a:prstGeom prst="star5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2362200" y="3352800"/>
                <a:ext cx="762000" cy="685800"/>
              </a:xfrm>
              <a:prstGeom prst="star5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1447800" y="3352800"/>
                <a:ext cx="762000" cy="685800"/>
              </a:xfrm>
              <a:prstGeom prst="star5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457200" y="3352800"/>
                <a:ext cx="762000" cy="685800"/>
              </a:xfrm>
              <a:prstGeom prst="star5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0" y="3962400"/>
              <a:ext cx="609600" cy="830997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rot="16200000" flipH="1">
            <a:off x="5829300" y="2933700"/>
            <a:ext cx="1828800" cy="12954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3"/>
          </p:cNvCxnSpPr>
          <p:nvPr/>
        </p:nvCxnSpPr>
        <p:spPr>
          <a:xfrm flipV="1">
            <a:off x="6477000" y="2590800"/>
            <a:ext cx="838200" cy="352196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72" idx="1"/>
          </p:cNvCxnSpPr>
          <p:nvPr/>
        </p:nvCxnSpPr>
        <p:spPr>
          <a:xfrm rot="16200000" flipH="1">
            <a:off x="5888251" y="4627349"/>
            <a:ext cx="1939499" cy="12192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7391400" y="1676400"/>
            <a:ext cx="1676400" cy="1371600"/>
            <a:chOff x="7391400" y="1676400"/>
            <a:chExt cx="1676400" cy="1371600"/>
          </a:xfrm>
        </p:grpSpPr>
        <p:sp>
          <p:nvSpPr>
            <p:cNvPr id="44" name="Rectangle 43"/>
            <p:cNvSpPr/>
            <p:nvPr/>
          </p:nvSpPr>
          <p:spPr>
            <a:xfrm>
              <a:off x="8077200" y="1676400"/>
              <a:ext cx="990600" cy="1371600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ln w="28575">
                    <a:solidFill>
                      <a:srgbClr val="7030A0"/>
                    </a:solidFill>
                  </a:ln>
                  <a:solidFill>
                    <a:srgbClr val="FF99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391400" y="2209800"/>
              <a:ext cx="609600" cy="83099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467600" y="3581400"/>
            <a:ext cx="1676400" cy="1440597"/>
            <a:chOff x="7467600" y="3581400"/>
            <a:chExt cx="1676400" cy="1440597"/>
          </a:xfrm>
        </p:grpSpPr>
        <p:sp>
          <p:nvSpPr>
            <p:cNvPr id="56" name="Rectangle 55"/>
            <p:cNvSpPr/>
            <p:nvPr/>
          </p:nvSpPr>
          <p:spPr>
            <a:xfrm>
              <a:off x="8153400" y="3581400"/>
              <a:ext cx="990600" cy="1371600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ln w="28575">
                    <a:solidFill>
                      <a:srgbClr val="7030A0"/>
                    </a:solidFill>
                  </a:ln>
                  <a:solidFill>
                    <a:srgbClr val="FF99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67600" y="4191000"/>
              <a:ext cx="609600" cy="83099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467600" y="5334000"/>
            <a:ext cx="1676400" cy="1371600"/>
            <a:chOff x="7467600" y="5334000"/>
            <a:chExt cx="1676400" cy="1371600"/>
          </a:xfrm>
        </p:grpSpPr>
        <p:sp>
          <p:nvSpPr>
            <p:cNvPr id="57" name="Rectangle 56"/>
            <p:cNvSpPr/>
            <p:nvPr/>
          </p:nvSpPr>
          <p:spPr>
            <a:xfrm>
              <a:off x="8153400" y="5334000"/>
              <a:ext cx="990600" cy="1371600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ln w="28575">
                    <a:solidFill>
                      <a:srgbClr val="7030A0"/>
                    </a:solidFill>
                  </a:ln>
                  <a:solidFill>
                    <a:srgbClr val="FF99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467600" y="5791200"/>
              <a:ext cx="609600" cy="83099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56388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286000"/>
            <a:ext cx="7162800" cy="341632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will write </a:t>
            </a:r>
            <a:r>
              <a:rPr lang="en-US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1-9</a:t>
            </a:r>
            <a:endParaRPr lang="en-US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number with spelling 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700" y="457200"/>
            <a:ext cx="8610600" cy="4804705"/>
            <a:chOff x="304800" y="333273"/>
            <a:chExt cx="8610600" cy="3812954"/>
          </a:xfrm>
        </p:grpSpPr>
        <p:sp>
          <p:nvSpPr>
            <p:cNvPr id="3" name="Rectangle 2"/>
            <p:cNvSpPr/>
            <p:nvPr/>
          </p:nvSpPr>
          <p:spPr>
            <a:xfrm>
              <a:off x="1943100" y="333273"/>
              <a:ext cx="5334000" cy="879292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6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6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Introduction</a:t>
              </a:r>
              <a:endParaRPr lang="en-US" sz="6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04800" y="1752600"/>
              <a:ext cx="8610600" cy="239362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6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Md. </a:t>
              </a:r>
              <a:r>
                <a:rPr lang="en-US" sz="6600" b="1" dirty="0" err="1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Aybul</a:t>
              </a:r>
              <a:r>
                <a:rPr lang="en-US" sz="66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600" b="1" dirty="0" err="1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Haque</a:t>
              </a:r>
              <a:endPara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4800" b="1" dirty="0">
                  <a:latin typeface="Times New Roman" pitchFamily="18" charset="0"/>
                  <a:cs typeface="Times New Roman" pitchFamily="18" charset="0"/>
                </a:rPr>
                <a:t>Head </a:t>
              </a:r>
              <a:r>
                <a:rPr lang="en-US" sz="4800" b="1" dirty="0" smtClean="0">
                  <a:latin typeface="Times New Roman" pitchFamily="18" charset="0"/>
                  <a:cs typeface="Times New Roman" pitchFamily="18" charset="0"/>
                </a:rPr>
                <a:t>Teacher</a:t>
              </a:r>
            </a:p>
            <a:p>
              <a:r>
                <a:rPr lang="en-US" sz="4000" b="1" dirty="0" err="1" smtClean="0">
                  <a:latin typeface="Times New Roman" pitchFamily="18" charset="0"/>
                  <a:cs typeface="Times New Roman" pitchFamily="18" charset="0"/>
                </a:rPr>
                <a:t>Dolua</a:t>
              </a:r>
              <a:r>
                <a:rPr lang="en-US" sz="4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 smtClean="0">
                  <a:latin typeface="Times New Roman" pitchFamily="18" charset="0"/>
                  <a:cs typeface="Times New Roman" pitchFamily="18" charset="0"/>
                </a:rPr>
                <a:t>latifgoch</a:t>
              </a: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Govt. Primary </a:t>
              </a: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School</a:t>
              </a:r>
            </a:p>
            <a:p>
              <a:pPr algn="ctr"/>
              <a:r>
                <a:rPr lang="en-US" sz="3600" b="1" dirty="0" err="1" smtClean="0">
                  <a:latin typeface="Times New Roman" pitchFamily="18" charset="0"/>
                  <a:cs typeface="Times New Roman" pitchFamily="18" charset="0"/>
                </a:rPr>
                <a:t>Tetulia</a:t>
              </a: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sz="3600" b="1" dirty="0" err="1" smtClean="0">
                  <a:latin typeface="Times New Roman" pitchFamily="18" charset="0"/>
                  <a:cs typeface="Times New Roman" pitchFamily="18" charset="0"/>
                </a:rPr>
                <a:t>Panchagarh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447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219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6858001"/>
            <a:chOff x="0" y="0"/>
            <a:chExt cx="9144000" cy="6858001"/>
          </a:xfrm>
        </p:grpSpPr>
        <p:pic>
          <p:nvPicPr>
            <p:cNvPr id="7" name="Picture 6" descr="09503226367437009273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6858001"/>
            </a:xfrm>
            <a:prstGeom prst="rect">
              <a:avLst/>
            </a:prstGeom>
          </p:spPr>
        </p:pic>
        <p:pic>
          <p:nvPicPr>
            <p:cNvPr id="8" name="Picture 7" descr="amazing-butterfly-animated-gif-35gif.jpg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" y="152400"/>
              <a:ext cx="8077200" cy="64770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308080"/>
            <a:ext cx="533400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Class: Two</a:t>
            </a:r>
          </a:p>
          <a:p>
            <a:r>
              <a:rPr lang="en-US" sz="7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Sub: English</a:t>
            </a:r>
          </a:p>
          <a:p>
            <a:r>
              <a:rPr lang="en-US" sz="7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Time:40 min</a:t>
            </a:r>
          </a:p>
        </p:txBody>
      </p:sp>
      <p:pic>
        <p:nvPicPr>
          <p:cNvPr id="3073" name="Picture 1" descr="C:\Users\Dell\Desktop\Picture\cover_Class_Two_Englis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3657600" cy="452405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18821"/>
            <a:ext cx="8915400" cy="5262979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Students will be able to-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2.1.1  recognize and read 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cardinal numbers (5, 6,7).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2.1.1  write cardinal numbers 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(5, 6, 7).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4.1.1   write numbers (5,6,7) in 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figures and in words.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95870"/>
            <a:ext cx="89154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Learning Outcomes: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19200" y="457200"/>
            <a:ext cx="6781800" cy="15240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Lesson </a:t>
            </a:r>
            <a:r>
              <a:rPr lang="en-US" sz="6000" b="1" dirty="0" err="1">
                <a:latin typeface="Times New Roman" pitchFamily="18" charset="0"/>
                <a:cs typeface="Times New Roman" pitchFamily="18" charset="0"/>
              </a:rPr>
              <a:t>diclaration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914400" y="1828800"/>
            <a:ext cx="7620000" cy="4572000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2590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Unit: 4</a:t>
            </a:r>
          </a:p>
          <a:p>
            <a:r>
              <a:rPr 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Lessons: 1-3</a:t>
            </a:r>
          </a:p>
          <a:p>
            <a:r>
              <a:rPr 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Page no.-08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04800" y="2209800"/>
            <a:ext cx="8534400" cy="2362200"/>
            <a:chOff x="381000" y="2362200"/>
            <a:chExt cx="8382000" cy="1371600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5" name="Picture 2" descr="C:\Users\Dell\Desktop\Picture\benefits-of-apple-330x29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2362200"/>
              <a:ext cx="1524000" cy="13716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6" name="Picture 2" descr="C:\Users\Dell\Desktop\Picture\benefits-of-apple-330x29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3600" y="2362200"/>
              <a:ext cx="1524000" cy="13716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7" name="Picture 2" descr="C:\Users\Dell\Desktop\Picture\benefits-of-apple-330x29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6200" y="2362200"/>
              <a:ext cx="1524000" cy="13716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8" name="Picture 2" descr="C:\Users\Dell\Desktop\Picture\benefits-of-apple-330x29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38800" y="2362200"/>
              <a:ext cx="1524000" cy="13716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9" name="Picture 2" descr="C:\Users\Dell\Desktop\Picture\benefits-of-apple-330x29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39000" y="2362200"/>
              <a:ext cx="1524000" cy="13716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  <p:sp>
        <p:nvSpPr>
          <p:cNvPr id="21" name="TextBox 20"/>
          <p:cNvSpPr txBox="1"/>
          <p:nvPr/>
        </p:nvSpPr>
        <p:spPr>
          <a:xfrm>
            <a:off x="3810000" y="0"/>
            <a:ext cx="1447800" cy="221599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48000" y="4565809"/>
            <a:ext cx="3124200" cy="221599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en-US" sz="1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five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57201" y="2424956"/>
            <a:ext cx="8172304" cy="2299444"/>
            <a:chOff x="666895" y="2298315"/>
            <a:chExt cx="7962609" cy="1339799"/>
          </a:xfrm>
        </p:grpSpPr>
        <p:pic>
          <p:nvPicPr>
            <p:cNvPr id="3" name="Picture 2" descr="C:\Users\Dell\Desktop\Picture\manilla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33400" y="2476209"/>
              <a:ext cx="1295400" cy="1028409"/>
            </a:xfrm>
            <a:prstGeom prst="rect">
              <a:avLst/>
            </a:prstGeom>
            <a:noFill/>
          </p:spPr>
        </p:pic>
        <p:pic>
          <p:nvPicPr>
            <p:cNvPr id="4" name="Picture 2" descr="C:\Users\Dell\Desktop\Picture\manilla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1905000" y="2476209"/>
              <a:ext cx="1295400" cy="1028409"/>
            </a:xfrm>
            <a:prstGeom prst="rect">
              <a:avLst/>
            </a:prstGeom>
            <a:noFill/>
          </p:spPr>
        </p:pic>
        <p:pic>
          <p:nvPicPr>
            <p:cNvPr id="5" name="Picture 2" descr="C:\Users\Dell\Desktop\Picture\manilla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3200400" y="2476209"/>
              <a:ext cx="1295400" cy="1028409"/>
            </a:xfrm>
            <a:prstGeom prst="rect">
              <a:avLst/>
            </a:prstGeom>
            <a:noFill/>
          </p:spPr>
        </p:pic>
        <p:pic>
          <p:nvPicPr>
            <p:cNvPr id="6" name="Picture 2" descr="C:\Users\Dell\Desktop\Picture\manilla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4648200" y="2438400"/>
              <a:ext cx="1295400" cy="1028409"/>
            </a:xfrm>
            <a:prstGeom prst="rect">
              <a:avLst/>
            </a:prstGeom>
            <a:noFill/>
          </p:spPr>
        </p:pic>
        <p:pic>
          <p:nvPicPr>
            <p:cNvPr id="7" name="Picture 2" descr="C:\Users\Dell\Desktop\Picture\manilla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096000" y="2431810"/>
              <a:ext cx="1295400" cy="1028409"/>
            </a:xfrm>
            <a:prstGeom prst="rect">
              <a:avLst/>
            </a:prstGeom>
            <a:noFill/>
          </p:spPr>
        </p:pic>
        <p:pic>
          <p:nvPicPr>
            <p:cNvPr id="8" name="Picture 2" descr="C:\Users\Dell\Desktop\Picture\manilla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7467600" y="2438400"/>
              <a:ext cx="1295400" cy="1028409"/>
            </a:xfrm>
            <a:prstGeom prst="rect">
              <a:avLst/>
            </a:prstGeom>
            <a:noFill/>
          </p:spPr>
        </p:pic>
      </p:grpSp>
      <p:sp>
        <p:nvSpPr>
          <p:cNvPr id="12" name="Rectangle 11"/>
          <p:cNvSpPr/>
          <p:nvPr/>
        </p:nvSpPr>
        <p:spPr>
          <a:xfrm>
            <a:off x="3733800" y="76200"/>
            <a:ext cx="1739523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en-US" sz="138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565809"/>
            <a:ext cx="381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six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04800" y="2519361"/>
            <a:ext cx="8458200" cy="2357437"/>
            <a:chOff x="457200" y="2743200"/>
            <a:chExt cx="8458200" cy="1143000"/>
          </a:xfrm>
        </p:grpSpPr>
        <p:pic>
          <p:nvPicPr>
            <p:cNvPr id="4099" name="Picture 3" descr="C:\Users\Dell\Desktop\Picture\bird-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743200"/>
              <a:ext cx="1219200" cy="1137634"/>
            </a:xfrm>
            <a:prstGeom prst="rect">
              <a:avLst/>
            </a:prstGeom>
            <a:noFill/>
          </p:spPr>
        </p:pic>
        <p:pic>
          <p:nvPicPr>
            <p:cNvPr id="6" name="Picture 3" descr="C:\Users\Dell\Desktop\Picture\bird-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6400" y="2748566"/>
              <a:ext cx="1219200" cy="1137634"/>
            </a:xfrm>
            <a:prstGeom prst="rect">
              <a:avLst/>
            </a:prstGeom>
            <a:noFill/>
          </p:spPr>
        </p:pic>
        <p:pic>
          <p:nvPicPr>
            <p:cNvPr id="7" name="Picture 3" descr="C:\Users\Dell\Desktop\Picture\bird-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95600" y="2743200"/>
              <a:ext cx="1219200" cy="1137634"/>
            </a:xfrm>
            <a:prstGeom prst="rect">
              <a:avLst/>
            </a:prstGeom>
            <a:noFill/>
          </p:spPr>
        </p:pic>
        <p:pic>
          <p:nvPicPr>
            <p:cNvPr id="8" name="Picture 3" descr="C:\Users\Dell\Desktop\Picture\bird-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8600" y="2743200"/>
              <a:ext cx="1219200" cy="1137634"/>
            </a:xfrm>
            <a:prstGeom prst="rect">
              <a:avLst/>
            </a:prstGeom>
            <a:noFill/>
          </p:spPr>
        </p:pic>
        <p:pic>
          <p:nvPicPr>
            <p:cNvPr id="9" name="Picture 3" descr="C:\Users\Dell\Desktop\Picture\bird-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57800" y="2743200"/>
              <a:ext cx="1219200" cy="1137634"/>
            </a:xfrm>
            <a:prstGeom prst="rect">
              <a:avLst/>
            </a:prstGeom>
            <a:noFill/>
          </p:spPr>
        </p:pic>
        <p:pic>
          <p:nvPicPr>
            <p:cNvPr id="10" name="Picture 3" descr="C:\Users\Dell\Desktop\Picture\bird-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77000" y="2748566"/>
              <a:ext cx="1219200" cy="1137634"/>
            </a:xfrm>
            <a:prstGeom prst="rect">
              <a:avLst/>
            </a:prstGeom>
            <a:noFill/>
          </p:spPr>
        </p:pic>
        <p:pic>
          <p:nvPicPr>
            <p:cNvPr id="11" name="Picture 3" descr="C:\Users\Dell\Desktop\Picture\bird-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96200" y="2748566"/>
              <a:ext cx="1219200" cy="1137634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3810000" y="152400"/>
            <a:ext cx="1447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1444" y="4608678"/>
            <a:ext cx="4343400" cy="221599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seven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38200" y="2819400"/>
            <a:ext cx="7391400" cy="1295400"/>
            <a:chOff x="838200" y="2362200"/>
            <a:chExt cx="7391400" cy="1295400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30050" name="Picture 2" descr="C:\Users\Dell\Desktop\Picture\600px-Soccer_ball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62200" y="2362200"/>
              <a:ext cx="1295400" cy="12954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3" name="Picture 2" descr="C:\Users\Dell\Desktop\Picture\600px-Soccer_ball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6200" y="2362200"/>
              <a:ext cx="1295400" cy="12954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4" name="Picture 2" descr="C:\Users\Dell\Desktop\Picture\600px-Soccer_ball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2362200"/>
              <a:ext cx="1295400" cy="12954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5" name="Picture 2" descr="C:\Users\Dell\Desktop\Picture\600px-Soccer_ball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10200" y="2362200"/>
              <a:ext cx="1295400" cy="12954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6" name="Picture 2" descr="C:\Users\Dell\Desktop\Picture\600px-Soccer_ball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2362200"/>
              <a:ext cx="1295400" cy="12954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  <p:sp>
        <p:nvSpPr>
          <p:cNvPr id="9" name="TextBox 8"/>
          <p:cNvSpPr txBox="1"/>
          <p:nvPr/>
        </p:nvSpPr>
        <p:spPr>
          <a:xfrm>
            <a:off x="3505200" y="381000"/>
            <a:ext cx="1447800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4261009"/>
            <a:ext cx="3200400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five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755</TotalTime>
  <Words>155</Words>
  <Application>Microsoft Office PowerPoint</Application>
  <PresentationFormat>On-screen Show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Windows User</cp:lastModifiedBy>
  <cp:revision>230</cp:revision>
  <dcterms:created xsi:type="dcterms:W3CDTF">2006-08-16T00:00:00Z</dcterms:created>
  <dcterms:modified xsi:type="dcterms:W3CDTF">2020-09-17T14:34:23Z</dcterms:modified>
</cp:coreProperties>
</file>