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69" r:id="rId4"/>
    <p:sldId id="271" r:id="rId5"/>
    <p:sldId id="277" r:id="rId6"/>
    <p:sldId id="264" r:id="rId7"/>
    <p:sldId id="280" r:id="rId8"/>
    <p:sldId id="285" r:id="rId9"/>
    <p:sldId id="275" r:id="rId10"/>
    <p:sldId id="282" r:id="rId11"/>
    <p:sldId id="283" r:id="rId12"/>
    <p:sldId id="284" r:id="rId13"/>
    <p:sldId id="265" r:id="rId14"/>
    <p:sldId id="268" r:id="rId15"/>
    <p:sldId id="267" r:id="rId16"/>
    <p:sldId id="28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70" d="100"/>
          <a:sy n="70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CA8E1-31B2-45A5-BEF6-E2DD80A4AEF8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28D99-0B65-4FA2-95FD-FBF4B1641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394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28D99-0B65-4FA2-95FD-FBF4B1641A2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69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484C-7507-4C9A-8FA1-02C823A9CBDF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5007-CED8-458F-8C1D-4CFF1395BE0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484C-7507-4C9A-8FA1-02C823A9CBDF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5007-CED8-458F-8C1D-4CFF1395BE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484C-7507-4C9A-8FA1-02C823A9CBDF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5007-CED8-458F-8C1D-4CFF1395BE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484C-7507-4C9A-8FA1-02C823A9CBDF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5007-CED8-458F-8C1D-4CFF1395BE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484C-7507-4C9A-8FA1-02C823A9CBDF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5007-CED8-458F-8C1D-4CFF1395BE0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484C-7507-4C9A-8FA1-02C823A9CBDF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5007-CED8-458F-8C1D-4CFF1395BE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484C-7507-4C9A-8FA1-02C823A9CBDF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5007-CED8-458F-8C1D-4CFF1395BE0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484C-7507-4C9A-8FA1-02C823A9CBDF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5007-CED8-458F-8C1D-4CFF1395BE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484C-7507-4C9A-8FA1-02C823A9CBDF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5007-CED8-458F-8C1D-4CFF1395BE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484C-7507-4C9A-8FA1-02C823A9CBDF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5007-CED8-458F-8C1D-4CFF1395BE0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484C-7507-4C9A-8FA1-02C823A9CBDF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5007-CED8-458F-8C1D-4CFF1395BE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820484C-7507-4C9A-8FA1-02C823A9CBDF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0F05007-CED8-458F-8C1D-4CFF1395BE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73105"/>
            <a:ext cx="7696200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16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494" y="2113639"/>
            <a:ext cx="5638800" cy="3851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30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412415"/>
            <a:ext cx="1991015" cy="1772108"/>
          </a:xfrm>
          <a:prstGeom prst="rect">
            <a:avLst/>
          </a:prstGeom>
        </p:spPr>
      </p:pic>
      <p:pic>
        <p:nvPicPr>
          <p:cNvPr id="5" name="Picture 4" descr="https://anjungsainssmkss.files.wordpress.com/2011/05/process-pollination-flowering-plant-800x8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216" y="2377428"/>
            <a:ext cx="2260492" cy="185495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33" b="8995"/>
          <a:stretch/>
        </p:blipFill>
        <p:spPr>
          <a:xfrm>
            <a:off x="6477000" y="2412415"/>
            <a:ext cx="1828800" cy="18199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567153" y="700159"/>
            <a:ext cx="78232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বৈশিষ্ট্যগুলোর জন্য কে কে এই ফুল গুলোর প্রতি আকৃষ্ট হয়  ?   </a:t>
            </a:r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24428" y="700158"/>
            <a:ext cx="6981372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এজন্য এধরণের ফুলকে কী নামে অভিহিত করা হয় ?   </a:t>
            </a:r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5181600"/>
            <a:ext cx="2844525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পতঙ্গপরাগী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ফুল    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09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https://c1.staticflickr.com/5/4028/4714222314_0f678c4d1c_b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14" r="17964"/>
          <a:stretch/>
        </p:blipFill>
        <p:spPr bwMode="auto">
          <a:xfrm>
            <a:off x="838200" y="2096867"/>
            <a:ext cx="2362200" cy="203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http://www.indianaturewatch.net/images/album/photo/16696057945162ccf0c7ac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071909"/>
            <a:ext cx="2351177" cy="2060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feroza\Desktop\Af\conifer pollen releas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086388"/>
            <a:ext cx="2438399" cy="1988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67153" y="700159"/>
            <a:ext cx="78232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বৈশিষ্ট্যগুলোর জন্য কে কে এই ফুল গুলোর প্রতি আকৃষ্ট হয়?   </a:t>
            </a:r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700158"/>
            <a:ext cx="6981372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এজন্য এধরণের ফুলকে কী নামে অভিহিত করা হয় ?   </a:t>
            </a:r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92851" y="4956389"/>
            <a:ext cx="2844525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বায়ুপরাগী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ফুল    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6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2428225"/>
            <a:ext cx="2514600" cy="1750444"/>
          </a:xfrm>
          <a:prstGeom prst="rect">
            <a:avLst/>
          </a:prstGeom>
        </p:spPr>
      </p:pic>
      <p:pic>
        <p:nvPicPr>
          <p:cNvPr id="5" name="Picture 4" descr="http://4.bp.blogspot.com/-PVCswkScA9E/TdqhqRJKmlI/AAAAAAAAABw/6SMlYQ0WgUs/s1600/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497411"/>
            <a:ext cx="2133600" cy="1694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krishnachur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53200" y="2530568"/>
            <a:ext cx="2310349" cy="16618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7153" y="700159"/>
            <a:ext cx="78232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বৈশিষ্ট্যগুলোর জন্য কে কে এই ফুল গুলোর প্রতি আকৃষ্ট হয়  ?   </a:t>
            </a:r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24428" y="700158"/>
            <a:ext cx="6981372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এজন্য এধরণের ফুলকে কী নামে অভিহিত করা হয় ?   </a:t>
            </a:r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76985" y="4956085"/>
            <a:ext cx="2451447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প্রাণীপরাগী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ফুল    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43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524000" y="533400"/>
            <a:ext cx="5638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8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7982" y="2438400"/>
            <a:ext cx="8229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পতঙ্গ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পরাগী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পরাগী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পরাগী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পরাগী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ফুলের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২টি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উদাহরণসহ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ছক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আকারে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15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981200" y="76200"/>
            <a:ext cx="5638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0" y="1371600"/>
            <a:ext cx="30059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পরাগায়ন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3000" y="1828562"/>
            <a:ext cx="1550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(ক) ১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92739" y="1828562"/>
            <a:ext cx="1550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(খ) ২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00600" y="1828562"/>
            <a:ext cx="1550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(গ) ৩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50339" y="1828562"/>
            <a:ext cx="1550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(ঘ) ৪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82139" y="2666762"/>
            <a:ext cx="45063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পরাগ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নালীর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কোষটির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63139" y="3123724"/>
            <a:ext cx="1771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নালিকোষ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12878" y="3123724"/>
            <a:ext cx="25218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জেনারেটিভ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কোষ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01387" y="3123724"/>
            <a:ext cx="1766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জার্ম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কোষ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51126" y="3123724"/>
            <a:ext cx="18293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কোষ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4400" y="5039380"/>
            <a:ext cx="45592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৩।সরিষায়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ধরণের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পরাগায়ন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90600" y="5496342"/>
            <a:ext cx="1981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স্ব-পরাগায়ন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74815" y="5496342"/>
            <a:ext cx="20714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পরাগায়ন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14450" y="5496342"/>
            <a:ext cx="22236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পরাগায়ন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99724" y="5496342"/>
            <a:ext cx="21194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পরাগায়ন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82139" y="3657362"/>
            <a:ext cx="82094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*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তথ্যের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আলোকে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প্রশ্নগুলোর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:</a:t>
            </a:r>
          </a:p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পিপুলিয়া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গ্রামে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র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কৃষক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শামীম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সরিষা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খেতে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মৌমাছি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চাষ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করছেন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এতে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সরিষার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ফুল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উৎপাদন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বেড়েছে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177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0647" y="3458394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পরাগায়নের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জীব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জগতের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ভারসাম্য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রক্ষা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85147" y="1295400"/>
            <a:ext cx="480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171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2516885"/>
            <a:ext cx="401424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9600" dirty="0"/>
              <a:t>ধন্যবাদ</a:t>
            </a:r>
          </a:p>
        </p:txBody>
      </p:sp>
    </p:spTree>
    <p:extLst>
      <p:ext uri="{BB962C8B-B14F-4D97-AF65-F5344CB8AC3E}">
        <p14:creationId xmlns:p14="http://schemas.microsoft.com/office/powerpoint/2010/main" val="25563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490818" y="2133600"/>
            <a:ext cx="3924300" cy="1252728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42900" y="3098463"/>
            <a:ext cx="4038600" cy="293595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71500" y="3263657"/>
            <a:ext cx="3810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জিন্নাত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সাহানা</a:t>
            </a:r>
            <a:endParaRPr lang="bn-IN" sz="28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সহকারি শি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ক্ষক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চকভারুনিয়া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সিদ্দিকীয়া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মাদরাসা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724400" y="3084331"/>
            <a:ext cx="4188402" cy="295008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endParaRPr lang="en-US" sz="32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জীব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32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১1শ (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জীবের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প্রজনন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৪৫মিনিট</a:t>
            </a:r>
          </a:p>
        </p:txBody>
      </p:sp>
      <p:sp>
        <p:nvSpPr>
          <p:cNvPr id="15" name="Title 2"/>
          <p:cNvSpPr txBox="1">
            <a:spLocks/>
          </p:cNvSpPr>
          <p:nvPr/>
        </p:nvSpPr>
        <p:spPr>
          <a:xfrm>
            <a:off x="4760259" y="2091611"/>
            <a:ext cx="3924300" cy="1252728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পরিচিতি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2209800" y="344684"/>
            <a:ext cx="3924300" cy="1252728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en-US" sz="6600" dirty="0"/>
              <a:t>প</a:t>
            </a:r>
            <a:r>
              <a:rPr lang="bn-IN" sz="6600" dirty="0"/>
              <a:t>রিচিতি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959191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 animBg="1"/>
      <p:bldP spid="17" grpId="0"/>
      <p:bldP spid="12" grpId="0" animBg="1"/>
      <p:bldP spid="1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152219" y="244304"/>
            <a:ext cx="65739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চিত্রের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ঘটনাকে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2" descr="http://www.guesthollow.com/homeschool/images/blogimages/2012_4/gizmos4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13" t="20827" r="3240" b="21623"/>
          <a:stretch/>
        </p:blipFill>
        <p:spPr bwMode="auto">
          <a:xfrm>
            <a:off x="560434" y="797322"/>
            <a:ext cx="7924800" cy="3285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val 14"/>
          <p:cNvSpPr/>
          <p:nvPr/>
        </p:nvSpPr>
        <p:spPr>
          <a:xfrm flipH="1">
            <a:off x="2673881" y="1488312"/>
            <a:ext cx="115107" cy="152725"/>
          </a:xfrm>
          <a:prstGeom prst="ellipse">
            <a:avLst/>
          </a:prstGeom>
          <a:solidFill>
            <a:srgbClr val="FFC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659" y="991333"/>
            <a:ext cx="819150" cy="59055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858075" y="1978287"/>
            <a:ext cx="541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58075" y="3581400"/>
            <a:ext cx="5410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 err="1" smtClean="0">
                <a:latin typeface="NikoshBAN" pitchFamily="2" charset="0"/>
                <a:cs typeface="NikoshBAN" pitchFamily="2" charset="0"/>
              </a:rPr>
              <a:t>পরাগায়ন</a:t>
            </a:r>
            <a:endParaRPr lang="en-US" sz="115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19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0.02662 C 0.00643 -0.02848 0.00417 -0.0301 0.0066 -0.03635 C 0.00677 -0.03681 0.01059 -0.04398 0.01129 -0.04699 C 0.01181 -0.04885 0.01111 -0.05093 0.01215 -0.05255 C 0.0132 -0.05371 0.01563 -0.05394 0.01684 -0.05486 C 0.02014 -0.05718 0.02327 -0.06158 0.02726 -0.06297 C 0.03125 -0.06459 0.03698 -0.06505 0.04132 -0.06551 C 0.05122 -0.06922 0.0599 -0.06829 0.07049 -0.06551 C 0.07709 -0.05926 0.06545 -0.06968 0.07622 -0.06227 C 0.08177 -0.05811 0.07413 -0.06088 0.0809 -0.05903 C 0.08646 -0.05556 0.08993 -0.05047 0.09688 -0.04838 C 0.09827 -0.04723 0.10087 -0.04445 0.10347 -0.04445 C 0.10868 -0.04445 0.11476 -0.04792 0.11945 -0.04931 C 0.12465 -0.05278 0.12952 -0.05324 0.13542 -0.05486 C 0.14948 -0.0588 0.16389 -0.06227 0.17847 -0.06389 C 0.18073 -0.06459 0.18299 -0.06551 0.18524 -0.06621 C 0.18629 -0.06644 0.18733 -0.0676 0.18802 -0.06713 C 0.18924 -0.06598 0.18837 -0.06436 0.18906 -0.06297 C 0.18993 -0.06158 0.20191 -0.05047 0.20399 -0.05 C 0.20834 -0.04908 0.21719 -0.04838 0.21719 -0.04838 C 0.23438 -0.04422 0.26528 -0.04861 0.2849 -0.04931 C 0.28611 -0.05023 0.28715 -0.05186 0.28854 -0.05255 C 0.29011 -0.05324 0.30295 -0.05625 0.30452 -0.05672 C 0.30747 -0.05718 0.31302 -0.05811 0.31302 -0.05811 C 0.32622 -0.05787 0.34271 -0.0588 0.35625 -0.05579 C 0.36059 -0.05324 0.36545 -0.05301 0.37031 -0.05186 C 0.37396 -0.04954 0.37656 -0.04908 0.38073 -0.04838 C 0.38507 -0.04283 0.38264 -0.04468 0.38733 -0.0419 C 0.38854 -0.04051 0.39045 -0.03959 0.39115 -0.03797 C 0.39184 -0.03611 0.39149 -0.03403 0.39202 -0.03218 C 0.39219 -0.03148 0.39271 -0.03079 0.39288 -0.02986 C 0.39323 -0.02523 0.3934 -0.02061 0.39393 -0.01621 C 0.3941 -0.01459 0.39497 -0.01111 0.39688 -0.01111 " pathEditMode="relative" rAng="0" ptsTypes="ffffffffffffffffffffffffffffffffA">
                                      <p:cBhvr>
                                        <p:cTn id="2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44" y="-1389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0.02662 C 0.00642 -0.02847 0.00417 -0.0301 0.0066 -0.03635 C 0.00677 -0.03681 0.01059 -0.04398 0.01128 -0.04699 C 0.0118 -0.04885 0.01111 -0.05093 0.01215 -0.05255 C 0.01319 -0.05371 0.01562 -0.05394 0.01684 -0.05486 C 0.02014 -0.05718 0.02326 -0.06158 0.02726 -0.06297 C 0.03125 -0.06459 0.03698 -0.06505 0.04132 -0.06551 C 0.05121 -0.06922 0.05989 -0.06829 0.07048 -0.06551 C 0.07708 -0.05926 0.06545 -0.06968 0.07621 -0.06227 C 0.08177 -0.0581 0.07413 -0.06088 0.0809 -0.05903 C 0.08646 -0.05556 0.08993 -0.05047 0.09687 -0.04838 C 0.09826 -0.04722 0.10087 -0.04445 0.10347 -0.04445 C 0.10868 -0.04445 0.11476 -0.04792 0.11944 -0.04931 C 0.12465 -0.05278 0.12951 -0.05324 0.13542 -0.05486 C 0.14948 -0.0588 0.16389 -0.06227 0.17847 -0.06389 C 0.18073 -0.06459 0.18298 -0.06551 0.18524 -0.06621 C 0.18628 -0.06644 0.18732 -0.0676 0.18802 -0.06713 C 0.18923 -0.06597 0.18837 -0.06435 0.18906 -0.06297 C 0.18993 -0.06158 0.20191 -0.05047 0.20399 -0.05 C 0.20833 -0.04908 0.21719 -0.04838 0.21719 -0.04838 C 0.23437 -0.04422 0.26528 -0.04861 0.28489 -0.04931 C 0.28611 -0.05023 0.28715 -0.05185 0.28854 -0.05255 C 0.2901 -0.05324 0.30295 -0.05625 0.30451 -0.05672 C 0.30746 -0.05718 0.31302 -0.0581 0.31302 -0.0581 C 0.32621 -0.05787 0.34271 -0.0588 0.35625 -0.05579 C 0.36059 -0.05324 0.36545 -0.05301 0.37031 -0.05185 C 0.37396 -0.04954 0.37656 -0.04908 0.38073 -0.04838 C 0.38507 -0.04283 0.38264 -0.04468 0.38732 -0.0419 C 0.38854 -0.04051 0.39045 -0.03959 0.39114 -0.03797 C 0.39184 -0.03611 0.39149 -0.03403 0.39201 -0.03218 C 0.39219 -0.03148 0.39271 -0.03079 0.39288 -0.02986 C 0.39323 -0.02523 0.3934 -0.0206 0.39392 -0.01621 C 0.3941 -0.01459 0.39496 -0.01111 0.39687 -0.01111 " pathEditMode="relative" rAng="0" ptsTypes="ffffffffffffffffffffffffffffffffA">
                                      <p:cBhvr>
                                        <p:cTn id="2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44" y="-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5" grpId="0" animBg="1"/>
      <p:bldP spid="15" grpId="1" animBg="1"/>
      <p:bldP spid="15" grpId="2" animBg="1"/>
      <p:bldP spid="14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752600" y="533400"/>
            <a:ext cx="5285509" cy="1446550"/>
            <a:chOff x="1981200" y="609600"/>
            <a:chExt cx="5285509" cy="1446550"/>
          </a:xfrm>
        </p:grpSpPr>
        <p:sp>
          <p:nvSpPr>
            <p:cNvPr id="3" name="Vertical Scroll 2"/>
            <p:cNvSpPr/>
            <p:nvPr/>
          </p:nvSpPr>
          <p:spPr>
            <a:xfrm>
              <a:off x="1981200" y="609600"/>
              <a:ext cx="5285509" cy="1143000"/>
            </a:xfrm>
            <a:prstGeom prst="verticalScroll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535381" y="609600"/>
              <a:ext cx="4135582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800" b="1" dirty="0" err="1" smtClean="0">
                  <a:latin typeface="NikoshBAN" pitchFamily="2" charset="0"/>
                  <a:cs typeface="NikoshBAN" pitchFamily="2" charset="0"/>
                </a:rPr>
                <a:t>শিখনফল</a:t>
              </a:r>
              <a:endParaRPr lang="en-US" sz="80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5" name="Snip Single Corner Rectangle 4"/>
          <p:cNvSpPr/>
          <p:nvPr/>
        </p:nvSpPr>
        <p:spPr>
          <a:xfrm>
            <a:off x="762000" y="2743200"/>
            <a:ext cx="8077200" cy="3276600"/>
          </a:xfrm>
          <a:prstGeom prst="snip1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Font typeface="Wingdings" pitchFamily="2" charset="2"/>
              <a:buChar char="q"/>
            </a:pP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পরাগায়নের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স্ব-পরাগায়ন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পর-পরাগায়ন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পরাগী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ফুলের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উদাহরণসহ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31520" y="2072047"/>
            <a:ext cx="35413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-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81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E:\Internet Download Image File\Polination image\p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5" y="1501008"/>
            <a:ext cx="4282445" cy="3604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1638300" y="228600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1" name="Picture 4" descr="E:\Internet Download Image File\Polination image\p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501007"/>
            <a:ext cx="3886199" cy="3604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3" descr="E:\Internet Download Image File\Polination image\10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916327"/>
            <a:ext cx="2724151" cy="197825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4" y="1592511"/>
            <a:ext cx="1821177" cy="1312942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762000" y="5410200"/>
            <a:ext cx="77428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মৌমাছি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কর্তৃক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ফুল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হইতে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ফুলে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পরাগরেণুর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স্থানান্তর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71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4444E-6 -6.93642E-7 C 0.00954 -0.0215 0.00954 -0.04717 0.01996 -0.06775 C 0.02169 -0.07746 0.02308 -0.0837 0.02725 -0.09202 C 0.03037 -0.10451 0.03593 -0.11145 0.04183 -0.12093 C 0.05155 -0.13665 0.05537 -0.15006 0.07083 -0.15491 C 0.0809 -0.16393 0.08645 -0.16278 0.09999 -0.16462 C 0.1335 -0.16185 0.15937 -0.15931 0.19079 -0.1526 C 0.20537 -0.1459 0.22013 -0.13827 0.23454 -0.13064 C 0.23662 -0.12948 0.23784 -0.12717 0.23992 -0.12578 C 0.24166 -0.12462 0.24357 -0.12416 0.2453 -0.12347 C 0.2519 -0.11491 0.2618 -0.10936 0.27083 -0.10659 C 0.28784 -0.08324 0.26596 -0.11098 0.28176 -0.09688 C 0.29548 -0.08462 0.27951 -0.09272 0.2927 -0.08717 C 0.29721 -0.08324 0.30121 -0.07954 0.30537 -0.07491 C 0.31145 -0.06798 0.31232 -0.0615 0.31996 -0.05804 C 0.32534 -0.05087 0.33194 -0.04486 0.33628 -0.0363 C 0.33871 -0.03145 0.34357 -0.02173 0.34357 -0.02173 C 0.34791 -0.00347 0.34131 -0.02567 0.35086 -0.00971 C 0.35208 -0.00763 0.35155 -0.00439 0.3526 -0.00231 C 0.35624 0.00509 0.36353 0.01457 0.36909 0.01942 C 0.37169 0.03006 0.37534 0.02798 0.37812 0.03884 C 0.38263 0.02659 0.38211 0.01179 0.38697 -6.93642E-7 C 0.39652 -0.02197 0.41614 -0.04555 0.43454 -0.05318 C 0.45346 -0.07029 0.47829 -0.06659 0.49982 -0.06775 C 0.5085 -0.07006 0.51405 -0.07237 0.52152 -0.07746 C 0.52291 -0.07977 0.5236 -0.08278 0.52534 -0.08462 C 0.5269 -0.08624 0.53715 -0.08902 0.53819 -0.08948 C 0.54912 -0.09318 0.55971 -0.09642 0.57083 -0.09919 C 0.5927 -0.09757 0.6144 -0.09665 0.63628 -0.09434 C 0.64218 -0.09364 0.64218 -0.09064 0.64721 -0.08717 C 0.65381 -0.08278 0.66215 -0.08046 0.66909 -0.07746 C 0.67274 -0.07422 0.67621 -0.07098 0.67985 -0.06775 C 0.68176 -0.06613 0.68541 -0.06289 0.68541 -0.06289 C 0.68784 -0.05804 0.69027 -0.05318 0.6927 -0.04832 C 0.69392 -0.04601 0.69635 -0.04116 0.69635 -0.04116 C 0.70138 -0.01942 0.69305 -0.05202 0.70364 -0.02428 C 0.70468 -0.02127 0.70451 -0.0178 0.70537 -0.01457 C 0.70572 -0.01295 0.70659 -0.01133 0.70728 -0.00971 " pathEditMode="relative" ptsTypes="fffffffffffffffffffffffffffffffffffffA">
                                      <p:cBhvr>
                                        <p:cTn id="2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524000" y="533400"/>
            <a:ext cx="5638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3071" y="3175137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itchFamily="2" charset="2"/>
              <a:buChar char="q"/>
            </a:pP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পরাগায়ন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64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23102"/>
            <a:ext cx="3962400" cy="407517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533400"/>
            <a:ext cx="3962400" cy="40751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1752600" y="5257800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78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835491"/>
            <a:ext cx="3352800" cy="244110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85906"/>
            <a:ext cx="3352800" cy="2667294"/>
          </a:xfrm>
          <a:prstGeom prst="rect">
            <a:avLst/>
          </a:prstGeom>
        </p:spPr>
      </p:pic>
      <p:pic>
        <p:nvPicPr>
          <p:cNvPr id="4" name="Picture 2" descr="E:\Internet Download Image File\Polination image\p2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835491"/>
            <a:ext cx="3276600" cy="2441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E:\Internet Download Image File\Polination image\p2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885906"/>
            <a:ext cx="3352800" cy="2667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657600" y="1368891"/>
            <a:ext cx="198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পরাগরেণুর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অপচয়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পরাগায়ন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নিশ্চিত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4505235"/>
            <a:ext cx="198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চরিত্রের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প্রচুর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পরাগরেণুর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অপচয়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98816" y="328985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চিত্রদুটির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উদ্ভিদের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ফুলগুলোর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মধ্যে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3377625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চিত্রদুটির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উদ্ভিদের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ফুলগুলোর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মধ্যে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23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533400"/>
            <a:ext cx="5638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7982" y="289685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স্ব-পরাগায়ন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পর-পরাগায়নের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উদাহরণসহ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78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1192</TotalTime>
  <Words>354</Words>
  <Application>Microsoft Office PowerPoint</Application>
  <PresentationFormat>On-screen Show (4:3)</PresentationFormat>
  <Paragraphs>63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Clarity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USER</cp:lastModifiedBy>
  <cp:revision>177</cp:revision>
  <dcterms:created xsi:type="dcterms:W3CDTF">2019-04-05T15:15:34Z</dcterms:created>
  <dcterms:modified xsi:type="dcterms:W3CDTF">2020-09-17T13:33:31Z</dcterms:modified>
</cp:coreProperties>
</file>