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69" r:id="rId3"/>
    <p:sldId id="288" r:id="rId4"/>
    <p:sldId id="279" r:id="rId5"/>
    <p:sldId id="280" r:id="rId6"/>
    <p:sldId id="283" r:id="rId7"/>
    <p:sldId id="281" r:id="rId8"/>
    <p:sldId id="282" r:id="rId9"/>
    <p:sldId id="284" r:id="rId10"/>
    <p:sldId id="266" r:id="rId11"/>
    <p:sldId id="261" r:id="rId12"/>
    <p:sldId id="262" r:id="rId13"/>
    <p:sldId id="263" r:id="rId14"/>
    <p:sldId id="264" r:id="rId15"/>
    <p:sldId id="265" r:id="rId16"/>
    <p:sldId id="285" r:id="rId17"/>
    <p:sldId id="286" r:id="rId18"/>
    <p:sldId id="287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381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image" Target="../media/image9.gif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image" Target="../media/image9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image" Target="../media/image9.gif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image" Target="../media/image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D0D118-FBBE-46F4-8A63-34D5437F9523}" type="doc">
      <dgm:prSet loTypeId="urn:microsoft.com/office/officeart/2005/8/layout/vList3#1" loCatId="list" qsTypeId="urn:microsoft.com/office/officeart/2005/8/quickstyle/3d3" qsCatId="3D" csTypeId="urn:microsoft.com/office/officeart/2005/8/colors/accent3_5" csCatId="accent3" phldr="1"/>
      <dgm:spPr/>
    </dgm:pt>
    <dgm:pt modelId="{EA4D7E46-F4BC-4D6F-A565-326A10FB65D4}">
      <dgm:prSet phldrT="[Text]" custT="1"/>
      <dgm:spPr/>
      <dgm:t>
        <a:bodyPr/>
        <a:lstStyle/>
        <a:p>
          <a:pPr algn="l"/>
          <a:r>
            <a:rPr lang="bn-BD" sz="3600" dirty="0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তুবার বয়স ১০</a:t>
          </a:r>
          <a:r>
            <a:rPr lang="en-US" sz="3600" dirty="0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dirty="0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বছর </a:t>
          </a:r>
        </a:p>
        <a:p>
          <a:pPr algn="l"/>
          <a:r>
            <a:rPr lang="bn-BD" sz="3600" dirty="0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শ্রাবণের বয়স ৫বছর ৬মাস </a:t>
          </a:r>
          <a:endParaRPr lang="en-US" sz="3600" dirty="0">
            <a:ln>
              <a:solidFill>
                <a:srgbClr val="990033"/>
              </a:solidFill>
            </a:ln>
            <a:solidFill>
              <a:srgbClr val="990033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BB1FD2-3D70-4738-9C81-BC7E59001F2E}" type="parTrans" cxnId="{D64F69FE-B010-449F-AA78-067994A889F9}">
      <dgm:prSet/>
      <dgm:spPr/>
      <dgm:t>
        <a:bodyPr/>
        <a:lstStyle/>
        <a:p>
          <a:endParaRPr lang="en-US" sz="2800">
            <a:ln>
              <a:solidFill>
                <a:srgbClr val="990033"/>
              </a:solidFill>
            </a:ln>
            <a:solidFill>
              <a:srgbClr val="990033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B9212B-86A0-4895-A401-C3F2CC146C3C}" type="sibTrans" cxnId="{D64F69FE-B010-449F-AA78-067994A889F9}">
      <dgm:prSet/>
      <dgm:spPr/>
      <dgm:t>
        <a:bodyPr/>
        <a:lstStyle/>
        <a:p>
          <a:endParaRPr lang="en-US" sz="2800">
            <a:ln>
              <a:solidFill>
                <a:srgbClr val="990033"/>
              </a:solidFill>
            </a:ln>
            <a:solidFill>
              <a:srgbClr val="990033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4D626A-1804-4271-80CD-5C15D79775FF}" type="pres">
      <dgm:prSet presAssocID="{3DD0D118-FBBE-46F4-8A63-34D5437F9523}" presName="linearFlow" presStyleCnt="0">
        <dgm:presLayoutVars>
          <dgm:dir/>
          <dgm:resizeHandles val="exact"/>
        </dgm:presLayoutVars>
      </dgm:prSet>
      <dgm:spPr/>
    </dgm:pt>
    <dgm:pt modelId="{9F123EC8-046D-4986-9ECF-0EB86AB4175C}" type="pres">
      <dgm:prSet presAssocID="{EA4D7E46-F4BC-4D6F-A565-326A10FB65D4}" presName="composite" presStyleCnt="0"/>
      <dgm:spPr/>
    </dgm:pt>
    <dgm:pt modelId="{254EDCB8-66C6-43A0-9040-98A828B4BD5F}" type="pres">
      <dgm:prSet presAssocID="{EA4D7E46-F4BC-4D6F-A565-326A10FB65D4}" presName="imgShp" presStyleLbl="fgImgPlace1" presStyleIdx="0" presStyleCnt="1" custScaleX="169643" custScaleY="184785" custLinFactNeighborX="-54006" custLinFactNeighborY="26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b="-5000"/>
          </a:stretch>
        </a:blipFill>
      </dgm:spPr>
    </dgm:pt>
    <dgm:pt modelId="{4B53F203-747A-4A85-BB4B-3976ED359A37}" type="pres">
      <dgm:prSet presAssocID="{EA4D7E46-F4BC-4D6F-A565-326A10FB65D4}" presName="txShp" presStyleLbl="node1" presStyleIdx="0" presStyleCnt="1" custScaleX="108733" custLinFactNeighborX="14084" custLinFactNeighborY="-138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3B8217-C5DF-4F8D-9AA5-D4745459665A}" type="presOf" srcId="{3DD0D118-FBBE-46F4-8A63-34D5437F9523}" destId="{034D626A-1804-4271-80CD-5C15D79775FF}" srcOrd="0" destOrd="0" presId="urn:microsoft.com/office/officeart/2005/8/layout/vList3#1"/>
    <dgm:cxn modelId="{20D517A6-4133-451C-AE12-8641DF2587C4}" type="presOf" srcId="{EA4D7E46-F4BC-4D6F-A565-326A10FB65D4}" destId="{4B53F203-747A-4A85-BB4B-3976ED359A37}" srcOrd="0" destOrd="0" presId="urn:microsoft.com/office/officeart/2005/8/layout/vList3#1"/>
    <dgm:cxn modelId="{D64F69FE-B010-449F-AA78-067994A889F9}" srcId="{3DD0D118-FBBE-46F4-8A63-34D5437F9523}" destId="{EA4D7E46-F4BC-4D6F-A565-326A10FB65D4}" srcOrd="0" destOrd="0" parTransId="{15BB1FD2-3D70-4738-9C81-BC7E59001F2E}" sibTransId="{6CB9212B-86A0-4895-A401-C3F2CC146C3C}"/>
    <dgm:cxn modelId="{7CBAFA4B-7EAB-44A1-A8E9-87966812C995}" type="presParOf" srcId="{034D626A-1804-4271-80CD-5C15D79775FF}" destId="{9F123EC8-046D-4986-9ECF-0EB86AB4175C}" srcOrd="0" destOrd="0" presId="urn:microsoft.com/office/officeart/2005/8/layout/vList3#1"/>
    <dgm:cxn modelId="{FFC2B713-C59A-48A7-8048-A3B5F085470C}" type="presParOf" srcId="{9F123EC8-046D-4986-9ECF-0EB86AB4175C}" destId="{254EDCB8-66C6-43A0-9040-98A828B4BD5F}" srcOrd="0" destOrd="0" presId="urn:microsoft.com/office/officeart/2005/8/layout/vList3#1"/>
    <dgm:cxn modelId="{9FFD74FC-F41B-47B7-A926-2BF9EF1EDA13}" type="presParOf" srcId="{9F123EC8-046D-4986-9ECF-0EB86AB4175C}" destId="{4B53F203-747A-4A85-BB4B-3976ED359A3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02F69-0489-4FEE-B60D-912CBB32972F}" type="doc">
      <dgm:prSet loTypeId="urn:microsoft.com/office/officeart/2005/8/layout/hierarchy1" loCatId="hierarchy" qsTypeId="urn:microsoft.com/office/officeart/2005/8/quickstyle/3d1" qsCatId="3D" csTypeId="urn:microsoft.com/office/officeart/2005/8/colors/accent2_3" csCatId="accent2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FEE1F16B-8F60-4438-9FCB-AF86F2421B40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r>
            <a:rPr lang="en-US" sz="3600" b="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তাদের</a:t>
          </a:r>
          <a:r>
            <a:rPr lang="en-US" sz="36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বয়সের</a:t>
          </a:r>
          <a:r>
            <a:rPr lang="en-US" sz="36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en-US" sz="36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DAB684-180C-42BF-8A5C-BE4AD6C300D6}" type="parTrans" cxnId="{648E9964-7B18-4F24-B225-A27DCE81D16B}">
      <dgm:prSet/>
      <dgm:spPr/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15F2A8-6D59-4886-B147-A117CE6464C7}" type="sibTrans" cxnId="{648E9964-7B18-4F24-B225-A27DCE81D16B}">
      <dgm:prSet/>
      <dgm:spPr/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A3CD01-42CE-404F-9D4C-B943D641AAC4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r>
            <a:rPr lang="en-US" sz="24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১০বছর :    </a:t>
          </a:r>
          <a:r>
            <a:rPr lang="bn-BD" sz="24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৫বছর ৬মাস </a:t>
          </a:r>
          <a:endParaRPr lang="en-US" sz="2400" b="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287932-3DE9-4D3B-B049-1059E41240C9}" type="parTrans" cxnId="{E7ED6C97-FC5D-406C-BBEC-992184886E2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494338-4EBF-4361-88C8-9739AECE5B80}" type="sibTrans" cxnId="{E7ED6C97-FC5D-406C-BBEC-992184886E2F}">
      <dgm:prSet/>
      <dgm:spPr/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28FB74-FEF5-4D74-BDA6-8E1DCBFCC546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pPr algn="l"/>
          <a:r>
            <a:rPr lang="bn-BD" sz="24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(১০</a:t>
          </a:r>
          <a:r>
            <a:rPr lang="en-US" sz="24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</a:t>
          </a:r>
          <a:r>
            <a:rPr lang="bn-BD" sz="24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১২)মাস </a:t>
          </a:r>
          <a:r>
            <a:rPr lang="en-US" sz="24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: </a:t>
          </a:r>
          <a:r>
            <a:rPr lang="bn-BD" sz="24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(৫</a:t>
          </a:r>
          <a:r>
            <a:rPr lang="en-US" sz="24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</a:t>
          </a:r>
          <a:r>
            <a:rPr lang="bn-BD" sz="24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১২+৬)মাস</a:t>
          </a:r>
          <a:endParaRPr lang="en-US" sz="2400" b="0" cap="none" spc="0" dirty="0" smtClean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  <a:sym typeface="Symbol" panose="05050102010706020507" pitchFamily="18" charset="2"/>
          </a:endParaRPr>
        </a:p>
        <a:p>
          <a:pPr algn="l"/>
          <a:r>
            <a:rPr lang="en-US" sz="24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= ১২০ : ৬৬</a:t>
          </a:r>
        </a:p>
        <a:p>
          <a:pPr algn="l"/>
          <a:r>
            <a:rPr lang="en-US" sz="24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= ২০ : ১১</a:t>
          </a:r>
          <a:r>
            <a:rPr lang="bn-BD" sz="24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 </a:t>
          </a:r>
          <a:r>
            <a:rPr lang="en-US" sz="24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 (</a:t>
          </a:r>
          <a:r>
            <a:rPr lang="bn-BD" sz="24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সরলীকরণ করে )</a:t>
          </a:r>
          <a:endParaRPr lang="en-US" sz="2400" b="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08C8E1-917F-47C3-990E-A53D264A4EEA}" type="parTrans" cxnId="{A643C8AA-770B-4F60-BE88-2CC77CC29B4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829608-C465-4737-8A5C-26A1BC112AD6}" type="sibTrans" cxnId="{A643C8AA-770B-4F60-BE88-2CC77CC29B4A}">
      <dgm:prSet/>
      <dgm:spPr/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570FC4-03B7-44B3-B304-2F8CE8127E28}" type="pres">
      <dgm:prSet presAssocID="{20902F69-0489-4FEE-B60D-912CBB3297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75EB66-9032-48A9-A010-37A1DF0137A3}" type="pres">
      <dgm:prSet presAssocID="{FEE1F16B-8F60-4438-9FCB-AF86F2421B40}" presName="hierRoot1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A12ECECB-FB05-4969-960E-B90399ABF5E7}" type="pres">
      <dgm:prSet presAssocID="{FEE1F16B-8F60-4438-9FCB-AF86F2421B40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A964D757-2F2E-47A0-A898-DF79390D7831}" type="pres">
      <dgm:prSet presAssocID="{FEE1F16B-8F60-4438-9FCB-AF86F2421B40}" presName="background" presStyleLbl="node0" presStyleIdx="0" presStyleCn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439C4FBE-1CD3-41D3-9634-02FF12C3B650}" type="pres">
      <dgm:prSet presAssocID="{FEE1F16B-8F60-4438-9FCB-AF86F2421B40}" presName="text" presStyleLbl="fgAcc0" presStyleIdx="0" presStyleCnt="1" custScaleX="412483" custLinFactNeighborX="55143" custLinFactNeighborY="-20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0AA42F-34A6-4E78-91DB-E46D322E7D4E}" type="pres">
      <dgm:prSet presAssocID="{FEE1F16B-8F60-4438-9FCB-AF86F2421B40}" presName="hierChild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64D3E371-83F2-4D4E-BC4F-62642B138831}" type="pres">
      <dgm:prSet presAssocID="{33287932-3DE9-4D3B-B049-1059E41240C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8CF663E-AE57-4583-9BFA-386960A9746F}" type="pres">
      <dgm:prSet presAssocID="{3CA3CD01-42CE-404F-9D4C-B943D641AAC4}" presName="hierRoot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00CD9711-E4A2-4E5E-955B-FA10A5A680E3}" type="pres">
      <dgm:prSet presAssocID="{3CA3CD01-42CE-404F-9D4C-B943D641AAC4}" presName="composite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FF7B08E5-8DEC-43BB-ADD8-FDB35F27320A}" type="pres">
      <dgm:prSet presAssocID="{3CA3CD01-42CE-404F-9D4C-B943D641AAC4}" presName="background2" presStyleLbl="node2" presStyleIdx="0" presStyleCnt="2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36EFFA0F-CFD0-4790-B1A8-0E0A58AA435C}" type="pres">
      <dgm:prSet presAssocID="{3CA3CD01-42CE-404F-9D4C-B943D641AAC4}" presName="text2" presStyleLbl="fgAcc2" presStyleIdx="0" presStyleCnt="2" custScaleX="247897" custLinFactNeighborX="17994" custLinFactNeighborY="-140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D9D6B7-BA52-4586-B3E5-668C3A48528F}" type="pres">
      <dgm:prSet presAssocID="{3CA3CD01-42CE-404F-9D4C-B943D641AAC4}" presName="hierChild3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AE3DA1EB-ED8A-461A-A085-705BD213ECE7}" type="pres">
      <dgm:prSet presAssocID="{9208C8E1-917F-47C3-990E-A53D264A4EE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5D518A9-088D-4D43-8FB2-80BB31207270}" type="pres">
      <dgm:prSet presAssocID="{3C28FB74-FEF5-4D74-BDA6-8E1DCBFCC546}" presName="hierRoot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6D44D19F-C2F6-4446-9699-58D553BE5B99}" type="pres">
      <dgm:prSet presAssocID="{3C28FB74-FEF5-4D74-BDA6-8E1DCBFCC546}" presName="composite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E6505765-4092-4C59-ACFF-6987BF786BD1}" type="pres">
      <dgm:prSet presAssocID="{3C28FB74-FEF5-4D74-BDA6-8E1DCBFCC546}" presName="background2" presStyleLbl="node2" presStyleIdx="1" presStyleCnt="2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560B41D4-CB47-44CB-85B4-B8140A7C86B9}" type="pres">
      <dgm:prSet presAssocID="{3C28FB74-FEF5-4D74-BDA6-8E1DCBFCC546}" presName="text2" presStyleLbl="fgAcc2" presStyleIdx="1" presStyleCnt="2" custScaleX="353159" custScaleY="171007" custLinFactNeighborX="14698" custLinFactNeighborY="-253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4626AE-A399-4581-9D85-29FB905C56A1}" type="pres">
      <dgm:prSet presAssocID="{3C28FB74-FEF5-4D74-BDA6-8E1DCBFCC546}" presName="hierChild3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</dgm:ptLst>
  <dgm:cxnLst>
    <dgm:cxn modelId="{A643C8AA-770B-4F60-BE88-2CC77CC29B4A}" srcId="{FEE1F16B-8F60-4438-9FCB-AF86F2421B40}" destId="{3C28FB74-FEF5-4D74-BDA6-8E1DCBFCC546}" srcOrd="1" destOrd="0" parTransId="{9208C8E1-917F-47C3-990E-A53D264A4EEA}" sibTransId="{26829608-C465-4737-8A5C-26A1BC112AD6}"/>
    <dgm:cxn modelId="{20731B42-9A43-4E94-B79F-CD7BB8A493A4}" type="presOf" srcId="{3C28FB74-FEF5-4D74-BDA6-8E1DCBFCC546}" destId="{560B41D4-CB47-44CB-85B4-B8140A7C86B9}" srcOrd="0" destOrd="0" presId="urn:microsoft.com/office/officeart/2005/8/layout/hierarchy1"/>
    <dgm:cxn modelId="{E7ED6C97-FC5D-406C-BBEC-992184886E2F}" srcId="{FEE1F16B-8F60-4438-9FCB-AF86F2421B40}" destId="{3CA3CD01-42CE-404F-9D4C-B943D641AAC4}" srcOrd="0" destOrd="0" parTransId="{33287932-3DE9-4D3B-B049-1059E41240C9}" sibTransId="{84494338-4EBF-4361-88C8-9739AECE5B80}"/>
    <dgm:cxn modelId="{3EEEAFB3-63F4-4406-93F4-F7561C91B794}" type="presOf" srcId="{33287932-3DE9-4D3B-B049-1059E41240C9}" destId="{64D3E371-83F2-4D4E-BC4F-62642B138831}" srcOrd="0" destOrd="0" presId="urn:microsoft.com/office/officeart/2005/8/layout/hierarchy1"/>
    <dgm:cxn modelId="{832BDB34-1292-48F8-AC24-97B58F1FF745}" type="presOf" srcId="{9208C8E1-917F-47C3-990E-A53D264A4EEA}" destId="{AE3DA1EB-ED8A-461A-A085-705BD213ECE7}" srcOrd="0" destOrd="0" presId="urn:microsoft.com/office/officeart/2005/8/layout/hierarchy1"/>
    <dgm:cxn modelId="{5539739D-6E5E-490D-B5BB-137967A63499}" type="presOf" srcId="{3CA3CD01-42CE-404F-9D4C-B943D641AAC4}" destId="{36EFFA0F-CFD0-4790-B1A8-0E0A58AA435C}" srcOrd="0" destOrd="0" presId="urn:microsoft.com/office/officeart/2005/8/layout/hierarchy1"/>
    <dgm:cxn modelId="{648E9964-7B18-4F24-B225-A27DCE81D16B}" srcId="{20902F69-0489-4FEE-B60D-912CBB32972F}" destId="{FEE1F16B-8F60-4438-9FCB-AF86F2421B40}" srcOrd="0" destOrd="0" parTransId="{25DAB684-180C-42BF-8A5C-BE4AD6C300D6}" sibTransId="{B715F2A8-6D59-4886-B147-A117CE6464C7}"/>
    <dgm:cxn modelId="{ECBB44C1-6EC4-43F0-876E-CD0C588095DE}" type="presOf" srcId="{FEE1F16B-8F60-4438-9FCB-AF86F2421B40}" destId="{439C4FBE-1CD3-41D3-9634-02FF12C3B650}" srcOrd="0" destOrd="0" presId="urn:microsoft.com/office/officeart/2005/8/layout/hierarchy1"/>
    <dgm:cxn modelId="{89B462B2-6AB8-456B-A29F-4C7A691A9599}" type="presOf" srcId="{20902F69-0489-4FEE-B60D-912CBB32972F}" destId="{99570FC4-03B7-44B3-B304-2F8CE8127E28}" srcOrd="0" destOrd="0" presId="urn:microsoft.com/office/officeart/2005/8/layout/hierarchy1"/>
    <dgm:cxn modelId="{BA4C8FD8-94F9-4BA5-825E-421AC7DD5C64}" type="presParOf" srcId="{99570FC4-03B7-44B3-B304-2F8CE8127E28}" destId="{4175EB66-9032-48A9-A010-37A1DF0137A3}" srcOrd="0" destOrd="0" presId="urn:microsoft.com/office/officeart/2005/8/layout/hierarchy1"/>
    <dgm:cxn modelId="{31266DDD-45AF-481F-B7F4-B3AF59127D19}" type="presParOf" srcId="{4175EB66-9032-48A9-A010-37A1DF0137A3}" destId="{A12ECECB-FB05-4969-960E-B90399ABF5E7}" srcOrd="0" destOrd="0" presId="urn:microsoft.com/office/officeart/2005/8/layout/hierarchy1"/>
    <dgm:cxn modelId="{09F27A73-47F9-40F1-BD35-1CBBDA497328}" type="presParOf" srcId="{A12ECECB-FB05-4969-960E-B90399ABF5E7}" destId="{A964D757-2F2E-47A0-A898-DF79390D7831}" srcOrd="0" destOrd="0" presId="urn:microsoft.com/office/officeart/2005/8/layout/hierarchy1"/>
    <dgm:cxn modelId="{260F1B7E-44C6-4559-AB11-324D7102590D}" type="presParOf" srcId="{A12ECECB-FB05-4969-960E-B90399ABF5E7}" destId="{439C4FBE-1CD3-41D3-9634-02FF12C3B650}" srcOrd="1" destOrd="0" presId="urn:microsoft.com/office/officeart/2005/8/layout/hierarchy1"/>
    <dgm:cxn modelId="{40210455-BB0D-45FE-A5DE-EB034E83451A}" type="presParOf" srcId="{4175EB66-9032-48A9-A010-37A1DF0137A3}" destId="{BA0AA42F-34A6-4E78-91DB-E46D322E7D4E}" srcOrd="1" destOrd="0" presId="urn:microsoft.com/office/officeart/2005/8/layout/hierarchy1"/>
    <dgm:cxn modelId="{428C05E2-9521-45B1-8EA9-545CB062E7F8}" type="presParOf" srcId="{BA0AA42F-34A6-4E78-91DB-E46D322E7D4E}" destId="{64D3E371-83F2-4D4E-BC4F-62642B138831}" srcOrd="0" destOrd="0" presId="urn:microsoft.com/office/officeart/2005/8/layout/hierarchy1"/>
    <dgm:cxn modelId="{0F045548-C2DE-496B-8845-09F61C8E8A34}" type="presParOf" srcId="{BA0AA42F-34A6-4E78-91DB-E46D322E7D4E}" destId="{68CF663E-AE57-4583-9BFA-386960A9746F}" srcOrd="1" destOrd="0" presId="urn:microsoft.com/office/officeart/2005/8/layout/hierarchy1"/>
    <dgm:cxn modelId="{B74CD891-39D8-4FD1-B330-10FB9454414B}" type="presParOf" srcId="{68CF663E-AE57-4583-9BFA-386960A9746F}" destId="{00CD9711-E4A2-4E5E-955B-FA10A5A680E3}" srcOrd="0" destOrd="0" presId="urn:microsoft.com/office/officeart/2005/8/layout/hierarchy1"/>
    <dgm:cxn modelId="{6EAE2FB0-CF63-4015-9E29-4CDCB1ED0E97}" type="presParOf" srcId="{00CD9711-E4A2-4E5E-955B-FA10A5A680E3}" destId="{FF7B08E5-8DEC-43BB-ADD8-FDB35F27320A}" srcOrd="0" destOrd="0" presId="urn:microsoft.com/office/officeart/2005/8/layout/hierarchy1"/>
    <dgm:cxn modelId="{65DAFD48-8261-4A2A-AC17-E87B0CEDBBDC}" type="presParOf" srcId="{00CD9711-E4A2-4E5E-955B-FA10A5A680E3}" destId="{36EFFA0F-CFD0-4790-B1A8-0E0A58AA435C}" srcOrd="1" destOrd="0" presId="urn:microsoft.com/office/officeart/2005/8/layout/hierarchy1"/>
    <dgm:cxn modelId="{2B2151B7-EA80-4A6E-A5C4-A05047D83DCF}" type="presParOf" srcId="{68CF663E-AE57-4583-9BFA-386960A9746F}" destId="{64D9D6B7-BA52-4586-B3E5-668C3A48528F}" srcOrd="1" destOrd="0" presId="urn:microsoft.com/office/officeart/2005/8/layout/hierarchy1"/>
    <dgm:cxn modelId="{963DB717-137B-47D7-A867-964C408A6EAF}" type="presParOf" srcId="{BA0AA42F-34A6-4E78-91DB-E46D322E7D4E}" destId="{AE3DA1EB-ED8A-461A-A085-705BD213ECE7}" srcOrd="2" destOrd="0" presId="urn:microsoft.com/office/officeart/2005/8/layout/hierarchy1"/>
    <dgm:cxn modelId="{E71DEABA-FC8A-4C35-8149-A0C35D749BD4}" type="presParOf" srcId="{BA0AA42F-34A6-4E78-91DB-E46D322E7D4E}" destId="{35D518A9-088D-4D43-8FB2-80BB31207270}" srcOrd="3" destOrd="0" presId="urn:microsoft.com/office/officeart/2005/8/layout/hierarchy1"/>
    <dgm:cxn modelId="{92901C71-9AA9-4DE2-9B21-C3B6BC86573E}" type="presParOf" srcId="{35D518A9-088D-4D43-8FB2-80BB31207270}" destId="{6D44D19F-C2F6-4446-9699-58D553BE5B99}" srcOrd="0" destOrd="0" presId="urn:microsoft.com/office/officeart/2005/8/layout/hierarchy1"/>
    <dgm:cxn modelId="{5A26B3AA-9CEC-4EDC-A537-72A688E894B9}" type="presParOf" srcId="{6D44D19F-C2F6-4446-9699-58D553BE5B99}" destId="{E6505765-4092-4C59-ACFF-6987BF786BD1}" srcOrd="0" destOrd="0" presId="urn:microsoft.com/office/officeart/2005/8/layout/hierarchy1"/>
    <dgm:cxn modelId="{E1983345-B803-47FB-ACB0-3F53B4F468DE}" type="presParOf" srcId="{6D44D19F-C2F6-4446-9699-58D553BE5B99}" destId="{560B41D4-CB47-44CB-85B4-B8140A7C86B9}" srcOrd="1" destOrd="0" presId="urn:microsoft.com/office/officeart/2005/8/layout/hierarchy1"/>
    <dgm:cxn modelId="{10759BBC-4BA2-4F6F-BFA3-80B34BF54413}" type="presParOf" srcId="{35D518A9-088D-4D43-8FB2-80BB31207270}" destId="{854626AE-A399-4581-9D85-29FB905C56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D7F4A1-026E-4E12-ACB3-CC553DAFA695}" type="doc">
      <dgm:prSet loTypeId="urn:microsoft.com/office/officeart/2005/8/layout/vList6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0355FDF-5EE0-48A1-8B5D-FE4E4EF4826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1B1D99-3716-4835-8CC4-8AFFBFA16081}" type="parTrans" cxnId="{A8490A96-4B00-4AC1-8F9B-3A69E0994C2E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67DE04-E73B-4985-B220-A9A92667D240}" type="sibTrans" cxnId="{A8490A96-4B00-4AC1-8F9B-3A69E0994C2E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DB803D-9ED4-46CB-B1E7-7D3A639A3F57}">
      <dgm:prSet phldrT="[Text]"/>
      <dgm:spPr>
        <a:ln>
          <a:solidFill>
            <a:srgbClr val="00B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>
          <a:prstTxWarp prst="textPlain">
            <a:avLst/>
          </a:prstTxWarp>
        </a:bodyPr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 </a:t>
          </a:r>
          <a:r>
            <a:rPr lang="bn-BD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B17A68-1311-4C85-87D8-4FCC9A54258E}" type="parTrans" cxnId="{EFA8BA9A-61C2-403C-9FFC-00C814A743AC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DAD95A-C50C-49E9-9356-8AF42BF65134}" type="sibTrans" cxnId="{EFA8BA9A-61C2-403C-9FFC-00C814A743AC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9AF745-06BF-4918-A6BA-514E71C3EF07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4969F-1800-404E-AE11-4DA2ABDF38DD}" type="parTrans" cxnId="{0CA064F5-36E5-4F4B-8100-F75F5333C041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428F4D-5027-432F-A4CF-8D1AE695B1D5}" type="sibTrans" cxnId="{0CA064F5-36E5-4F4B-8100-F75F5333C041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B49CAD-A6FB-4C76-9F83-9410E1C2B0C2}">
      <dgm:prSet phldrT="[Text]"/>
      <dgm:spPr>
        <a:ln>
          <a:solidFill>
            <a:srgbClr val="00B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>
          <a:prstTxWarp prst="textPlain">
            <a:avLst/>
          </a:prstTxWarp>
        </a:bodyPr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=১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687386-F3F4-4A5B-9A6A-8F3152D5D0CC}" type="parTrans" cxnId="{6D67A548-ACC1-4214-9B87-78BAEA84067B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478BF9-F691-4688-95AD-F066FCE585B0}" type="sibTrans" cxnId="{6D67A548-ACC1-4214-9B87-78BAEA84067B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2F9F05-96B2-439B-A5C3-63ACD0AD6899}" type="pres">
      <dgm:prSet presAssocID="{29D7F4A1-026E-4E12-ACB3-CC553DAFA69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9E2434A-DF91-49BA-ADE8-1A98CF0D9B61}" type="pres">
      <dgm:prSet presAssocID="{C0355FDF-5EE0-48A1-8B5D-FE4E4EF4826D}" presName="linNode" presStyleCnt="0"/>
      <dgm:spPr/>
    </dgm:pt>
    <dgm:pt modelId="{B36B6B6E-23A0-4ED5-BB4F-2C14277DF0DF}" type="pres">
      <dgm:prSet presAssocID="{C0355FDF-5EE0-48A1-8B5D-FE4E4EF4826D}" presName="parentShp" presStyleLbl="node1" presStyleIdx="0" presStyleCnt="2" custScaleX="74259" custScaleY="94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A9CE8-1CBE-4F89-A406-77405AB1A477}" type="pres">
      <dgm:prSet presAssocID="{C0355FDF-5EE0-48A1-8B5D-FE4E4EF4826D}" presName="childShp" presStyleLbl="bgAccFollowNode1" presStyleIdx="0" presStyleCnt="2" custScaleX="115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0B66C-6593-419D-9AFE-CD00611E5AC7}" type="pres">
      <dgm:prSet presAssocID="{9167DE04-E73B-4985-B220-A9A92667D240}" presName="spacing" presStyleCnt="0"/>
      <dgm:spPr/>
    </dgm:pt>
    <dgm:pt modelId="{62734728-689D-44B4-99B4-EECF4B0A1DF0}" type="pres">
      <dgm:prSet presAssocID="{AD9AF745-06BF-4918-A6BA-514E71C3EF07}" presName="linNode" presStyleCnt="0"/>
      <dgm:spPr/>
    </dgm:pt>
    <dgm:pt modelId="{098D1D90-BE3E-4F22-BBBB-7B7B092E0C0E}" type="pres">
      <dgm:prSet presAssocID="{AD9AF745-06BF-4918-A6BA-514E71C3EF07}" presName="parentShp" presStyleLbl="node1" presStyleIdx="1" presStyleCnt="2" custScaleX="69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23B25-B6CF-49F1-B117-7CAFE1BC43DD}" type="pres">
      <dgm:prSet presAssocID="{AD9AF745-06BF-4918-A6BA-514E71C3EF07}" presName="childShp" presStyleLbl="bgAccFollowNode1" presStyleIdx="1" presStyleCnt="2" custScaleX="112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67A548-ACC1-4214-9B87-78BAEA84067B}" srcId="{AD9AF745-06BF-4918-A6BA-514E71C3EF07}" destId="{91B49CAD-A6FB-4C76-9F83-9410E1C2B0C2}" srcOrd="0" destOrd="0" parTransId="{4B687386-F3F4-4A5B-9A6A-8F3152D5D0CC}" sibTransId="{09478BF9-F691-4688-95AD-F066FCE585B0}"/>
    <dgm:cxn modelId="{10382B5C-EDEE-4509-9F65-8B971913BDB1}" type="presOf" srcId="{C0355FDF-5EE0-48A1-8B5D-FE4E4EF4826D}" destId="{B36B6B6E-23A0-4ED5-BB4F-2C14277DF0DF}" srcOrd="0" destOrd="0" presId="urn:microsoft.com/office/officeart/2005/8/layout/vList6"/>
    <dgm:cxn modelId="{1BA3E5DB-C33B-4BFF-85CD-A247FD44445A}" type="presOf" srcId="{29D7F4A1-026E-4E12-ACB3-CC553DAFA695}" destId="{242F9F05-96B2-439B-A5C3-63ACD0AD6899}" srcOrd="0" destOrd="0" presId="urn:microsoft.com/office/officeart/2005/8/layout/vList6"/>
    <dgm:cxn modelId="{A8490A96-4B00-4AC1-8F9B-3A69E0994C2E}" srcId="{29D7F4A1-026E-4E12-ACB3-CC553DAFA695}" destId="{C0355FDF-5EE0-48A1-8B5D-FE4E4EF4826D}" srcOrd="0" destOrd="0" parTransId="{6C1B1D99-3716-4835-8CC4-8AFFBFA16081}" sibTransId="{9167DE04-E73B-4985-B220-A9A92667D240}"/>
    <dgm:cxn modelId="{F346A000-CCFC-4F70-9B13-4FDC91A1F382}" type="presOf" srcId="{AD9AF745-06BF-4918-A6BA-514E71C3EF07}" destId="{098D1D90-BE3E-4F22-BBBB-7B7B092E0C0E}" srcOrd="0" destOrd="0" presId="urn:microsoft.com/office/officeart/2005/8/layout/vList6"/>
    <dgm:cxn modelId="{0CA064F5-36E5-4F4B-8100-F75F5333C041}" srcId="{29D7F4A1-026E-4E12-ACB3-CC553DAFA695}" destId="{AD9AF745-06BF-4918-A6BA-514E71C3EF07}" srcOrd="1" destOrd="0" parTransId="{22B4969F-1800-404E-AE11-4DA2ABDF38DD}" sibTransId="{40428F4D-5027-432F-A4CF-8D1AE695B1D5}"/>
    <dgm:cxn modelId="{C3981518-645B-4D38-B21D-A9A67F32DC75}" type="presOf" srcId="{00DB803D-9ED4-46CB-B1E7-7D3A639A3F57}" destId="{DA7A9CE8-1CBE-4F89-A406-77405AB1A477}" srcOrd="0" destOrd="0" presId="urn:microsoft.com/office/officeart/2005/8/layout/vList6"/>
    <dgm:cxn modelId="{F36751D6-D41B-4D36-BE25-4A717FBBCDAD}" type="presOf" srcId="{91B49CAD-A6FB-4C76-9F83-9410E1C2B0C2}" destId="{5FB23B25-B6CF-49F1-B117-7CAFE1BC43DD}" srcOrd="0" destOrd="0" presId="urn:microsoft.com/office/officeart/2005/8/layout/vList6"/>
    <dgm:cxn modelId="{EFA8BA9A-61C2-403C-9FFC-00C814A743AC}" srcId="{C0355FDF-5EE0-48A1-8B5D-FE4E4EF4826D}" destId="{00DB803D-9ED4-46CB-B1E7-7D3A639A3F57}" srcOrd="0" destOrd="0" parTransId="{D5B17A68-1311-4C85-87D8-4FCC9A54258E}" sibTransId="{84DAD95A-C50C-49E9-9356-8AF42BF65134}"/>
    <dgm:cxn modelId="{33E79F10-1C73-4670-AE6A-0A840DB6587B}" type="presParOf" srcId="{242F9F05-96B2-439B-A5C3-63ACD0AD6899}" destId="{89E2434A-DF91-49BA-ADE8-1A98CF0D9B61}" srcOrd="0" destOrd="0" presId="urn:microsoft.com/office/officeart/2005/8/layout/vList6"/>
    <dgm:cxn modelId="{E2AF4753-6ED6-43FD-B9CF-4DF892AF9482}" type="presParOf" srcId="{89E2434A-DF91-49BA-ADE8-1A98CF0D9B61}" destId="{B36B6B6E-23A0-4ED5-BB4F-2C14277DF0DF}" srcOrd="0" destOrd="0" presId="urn:microsoft.com/office/officeart/2005/8/layout/vList6"/>
    <dgm:cxn modelId="{9B2E4236-2ECB-4712-9E8F-CB7CD8238D96}" type="presParOf" srcId="{89E2434A-DF91-49BA-ADE8-1A98CF0D9B61}" destId="{DA7A9CE8-1CBE-4F89-A406-77405AB1A477}" srcOrd="1" destOrd="0" presId="urn:microsoft.com/office/officeart/2005/8/layout/vList6"/>
    <dgm:cxn modelId="{763A5474-51FF-426B-B7C8-BBDE89716A72}" type="presParOf" srcId="{242F9F05-96B2-439B-A5C3-63ACD0AD6899}" destId="{43B0B66C-6593-419D-9AFE-CD00611E5AC7}" srcOrd="1" destOrd="0" presId="urn:microsoft.com/office/officeart/2005/8/layout/vList6"/>
    <dgm:cxn modelId="{5C2FD0B6-8AFD-4072-A22A-D6D4941AA9E3}" type="presParOf" srcId="{242F9F05-96B2-439B-A5C3-63ACD0AD6899}" destId="{62734728-689D-44B4-99B4-EECF4B0A1DF0}" srcOrd="2" destOrd="0" presId="urn:microsoft.com/office/officeart/2005/8/layout/vList6"/>
    <dgm:cxn modelId="{F373136A-8CA8-4B27-A0A5-4547A4821B3A}" type="presParOf" srcId="{62734728-689D-44B4-99B4-EECF4B0A1DF0}" destId="{098D1D90-BE3E-4F22-BBBB-7B7B092E0C0E}" srcOrd="0" destOrd="0" presId="urn:microsoft.com/office/officeart/2005/8/layout/vList6"/>
    <dgm:cxn modelId="{F7B2DF75-7560-47A6-B8C8-90AAE77A1178}" type="presParOf" srcId="{62734728-689D-44B4-99B4-EECF4B0A1DF0}" destId="{5FB23B25-B6CF-49F1-B117-7CAFE1BC43D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4EFCB5-FE72-45A9-9400-84DB3E47449C}" type="doc">
      <dgm:prSet loTypeId="urn:microsoft.com/office/officeart/2005/8/layout/hierarchy1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83060E7-FBDF-4ADB-81E1-D3D98F34CDE0}">
      <dgm:prSet phldrT="[Text]" custT="1"/>
      <dgm:spPr/>
      <dgm:t>
        <a:bodyPr/>
        <a:lstStyle/>
        <a:p>
          <a:r>
            <a:rPr lang="bn-BD" sz="4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দামের তুলনা </a:t>
          </a:r>
          <a:endParaRPr lang="en-US" sz="4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5250F0-CDB3-476E-846B-08C474BC050A}" type="parTrans" cxnId="{9A8996DB-1349-4C5C-8436-AF189731596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EE14F1-8854-4C0E-8AEA-847E38E36F5A}" type="sibTrans" cxnId="{9A8996DB-1349-4C5C-8436-AF189731596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ABDD30-9757-495B-AA47-3FC30EC5DA28}">
      <dgm:prSet phldrT="[Text]" custT="1"/>
      <dgm:spPr/>
      <dgm:t>
        <a:bodyPr/>
        <a:lstStyle/>
        <a:p>
          <a:r>
            <a:rPr lang="bn-BD" sz="2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বিস্কুটের দাম চকলেটের দামের চেয়ে (২-১) বা,  ১টাকা বেশী । </a:t>
          </a:r>
          <a:endParaRPr lang="en-US" sz="2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C84403-7E16-415F-A7DF-8502CFC09BE9}" type="parTrans" cxnId="{00EAEECE-1E38-4598-B407-D10C267B1F8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7A51C5-3058-4C80-BB7C-C5CF9E0DC8F4}" type="sibTrans" cxnId="{00EAEECE-1E38-4598-B407-D10C267B1F8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B18C7B-16F6-438E-808A-0580FE8B987B}">
      <dgm:prSet phldrT="[Text]" custT="1"/>
      <dgm:spPr>
        <a:blipFill rotWithShape="0">
          <a:blip xmlns:r="http://schemas.openxmlformats.org/officeDocument/2006/relationships" r:embed="rId1"/>
          <a:stretch>
            <a:fillRect t="-6897" r="-964" b="-26897"/>
          </a:stretch>
        </a:blipFill>
      </dgm:spPr>
      <dgm:t>
        <a:bodyPr/>
        <a:lstStyle/>
        <a:p>
          <a:endParaRPr lang="en-US" dirty="0">
            <a:noFill/>
          </a:endParaRPr>
        </a:p>
      </dgm:t>
    </dgm:pt>
    <dgm:pt modelId="{F6BB1776-D7D9-41AC-9ACB-8865EC89A922}" type="parTrans" cxnId="{53F9E12F-ECC8-4FDC-A967-13CE4244367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1949B8-77FE-47B8-AC71-86C3C52C3DE5}" type="sibTrans" cxnId="{53F9E12F-ECC8-4FDC-A967-13CE4244367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D077D4-5E61-4134-BC89-E405740E3767}" type="pres">
      <dgm:prSet presAssocID="{FE4EFCB5-FE72-45A9-9400-84DB3E4744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D157F2-6C32-4581-8A53-BFCC4E9F3C82}" type="pres">
      <dgm:prSet presAssocID="{283060E7-FBDF-4ADB-81E1-D3D98F34CDE0}" presName="hierRoot1" presStyleCnt="0"/>
      <dgm:spPr/>
    </dgm:pt>
    <dgm:pt modelId="{2FD61DEB-1D1C-40CB-AA3C-088C53E1E34D}" type="pres">
      <dgm:prSet presAssocID="{283060E7-FBDF-4ADB-81E1-D3D98F34CDE0}" presName="composite" presStyleCnt="0"/>
      <dgm:spPr/>
    </dgm:pt>
    <dgm:pt modelId="{021CA06E-FBA5-4CCE-93E1-57B9997EAC4D}" type="pres">
      <dgm:prSet presAssocID="{283060E7-FBDF-4ADB-81E1-D3D98F34CDE0}" presName="background" presStyleLbl="node0" presStyleIdx="0" presStyleCnt="1"/>
      <dgm:spPr/>
    </dgm:pt>
    <dgm:pt modelId="{54435A7C-537A-4705-B754-6160809261FC}" type="pres">
      <dgm:prSet presAssocID="{283060E7-FBDF-4ADB-81E1-D3D98F34CDE0}" presName="text" presStyleLbl="fgAcc0" presStyleIdx="0" presStyleCnt="1" custScaleX="336318" custLinFactNeighborX="28626" custLinFactNeighborY="-156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DA1AD9-6230-4537-A3A5-D7E85F517541}" type="pres">
      <dgm:prSet presAssocID="{283060E7-FBDF-4ADB-81E1-D3D98F34CDE0}" presName="hierChild2" presStyleCnt="0"/>
      <dgm:spPr/>
    </dgm:pt>
    <dgm:pt modelId="{F7BE3BCB-F30D-402E-A5DF-DDD5ECDBEC63}" type="pres">
      <dgm:prSet presAssocID="{6AC84403-7E16-415F-A7DF-8502CFC09BE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2AA25A5-5021-4338-B953-0ADFF231012B}" type="pres">
      <dgm:prSet presAssocID="{AEABDD30-9757-495B-AA47-3FC30EC5DA28}" presName="hierRoot2" presStyleCnt="0"/>
      <dgm:spPr/>
    </dgm:pt>
    <dgm:pt modelId="{C14920B4-710F-46F4-9936-832F7DF06554}" type="pres">
      <dgm:prSet presAssocID="{AEABDD30-9757-495B-AA47-3FC30EC5DA28}" presName="composite2" presStyleCnt="0"/>
      <dgm:spPr/>
    </dgm:pt>
    <dgm:pt modelId="{100D26F8-DC1B-4BD5-8137-9AE123205257}" type="pres">
      <dgm:prSet presAssocID="{AEABDD30-9757-495B-AA47-3FC30EC5DA28}" presName="background2" presStyleLbl="node2" presStyleIdx="0" presStyleCnt="2"/>
      <dgm:spPr/>
    </dgm:pt>
    <dgm:pt modelId="{E06FFE53-4F60-4C03-9481-EA6FB419365F}" type="pres">
      <dgm:prSet presAssocID="{AEABDD30-9757-495B-AA47-3FC30EC5DA28}" presName="text2" presStyleLbl="fgAcc2" presStyleIdx="0" presStyleCnt="2" custScaleX="293612" custScaleY="149089" custLinFactNeighborY="-312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A5DA75-6C3B-4FC8-BC87-76F0AD088CDD}" type="pres">
      <dgm:prSet presAssocID="{AEABDD30-9757-495B-AA47-3FC30EC5DA28}" presName="hierChild3" presStyleCnt="0"/>
      <dgm:spPr/>
    </dgm:pt>
    <dgm:pt modelId="{DC2E1A8A-3CF3-4976-9DFC-221502A5E179}" type="pres">
      <dgm:prSet presAssocID="{F6BB1776-D7D9-41AC-9ACB-8865EC89A92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E6A4E96-A7EC-4A67-8BA4-7F783832C46A}" type="pres">
      <dgm:prSet presAssocID="{3EB18C7B-16F6-438E-808A-0580FE8B987B}" presName="hierRoot2" presStyleCnt="0"/>
      <dgm:spPr/>
    </dgm:pt>
    <dgm:pt modelId="{50D731B0-39C0-49F4-8C8A-96AB41F8DAD9}" type="pres">
      <dgm:prSet presAssocID="{3EB18C7B-16F6-438E-808A-0580FE8B987B}" presName="composite2" presStyleCnt="0"/>
      <dgm:spPr/>
    </dgm:pt>
    <dgm:pt modelId="{28DE220F-5A45-4D78-A9EC-59093CEDF068}" type="pres">
      <dgm:prSet presAssocID="{3EB18C7B-16F6-438E-808A-0580FE8B987B}" presName="background2" presStyleLbl="node2" presStyleIdx="1" presStyleCnt="2"/>
      <dgm:spPr/>
    </dgm:pt>
    <dgm:pt modelId="{C0A0173D-28D3-45D4-AB5F-944F3CB6AE4B}" type="pres">
      <dgm:prSet presAssocID="{3EB18C7B-16F6-438E-808A-0580FE8B987B}" presName="text2" presStyleLbl="fgAcc2" presStyleIdx="1" presStyleCnt="2" custScaleX="332448" custScaleY="152247" custLinFactNeighborX="33156" custLinFactNeighborY="-297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F43873-86A5-42F5-B4DD-7D57ED0C7169}" type="pres">
      <dgm:prSet presAssocID="{3EB18C7B-16F6-438E-808A-0580FE8B987B}" presName="hierChild3" presStyleCnt="0"/>
      <dgm:spPr/>
    </dgm:pt>
  </dgm:ptLst>
  <dgm:cxnLst>
    <dgm:cxn modelId="{CF302E8B-99E6-423E-9BAA-E611B0A2C382}" type="presOf" srcId="{AEABDD30-9757-495B-AA47-3FC30EC5DA28}" destId="{E06FFE53-4F60-4C03-9481-EA6FB419365F}" srcOrd="0" destOrd="0" presId="urn:microsoft.com/office/officeart/2005/8/layout/hierarchy1"/>
    <dgm:cxn modelId="{6C9EC6A1-A87B-442B-A31E-3581468FE8FA}" type="presOf" srcId="{FE4EFCB5-FE72-45A9-9400-84DB3E47449C}" destId="{14D077D4-5E61-4134-BC89-E405740E3767}" srcOrd="0" destOrd="0" presId="urn:microsoft.com/office/officeart/2005/8/layout/hierarchy1"/>
    <dgm:cxn modelId="{9A8996DB-1349-4C5C-8436-AF189731596E}" srcId="{FE4EFCB5-FE72-45A9-9400-84DB3E47449C}" destId="{283060E7-FBDF-4ADB-81E1-D3D98F34CDE0}" srcOrd="0" destOrd="0" parTransId="{955250F0-CDB3-476E-846B-08C474BC050A}" sibTransId="{B5EE14F1-8854-4C0E-8AEA-847E38E36F5A}"/>
    <dgm:cxn modelId="{53F9E12F-ECC8-4FDC-A967-13CE42443671}" srcId="{283060E7-FBDF-4ADB-81E1-D3D98F34CDE0}" destId="{3EB18C7B-16F6-438E-808A-0580FE8B987B}" srcOrd="1" destOrd="0" parTransId="{F6BB1776-D7D9-41AC-9ACB-8865EC89A922}" sibTransId="{101949B8-77FE-47B8-AC71-86C3C52C3DE5}"/>
    <dgm:cxn modelId="{043337AD-2226-4DD0-9886-1B719D93A387}" type="presOf" srcId="{3EB18C7B-16F6-438E-808A-0580FE8B987B}" destId="{C0A0173D-28D3-45D4-AB5F-944F3CB6AE4B}" srcOrd="0" destOrd="0" presId="urn:microsoft.com/office/officeart/2005/8/layout/hierarchy1"/>
    <dgm:cxn modelId="{00EAEECE-1E38-4598-B407-D10C267B1F86}" srcId="{283060E7-FBDF-4ADB-81E1-D3D98F34CDE0}" destId="{AEABDD30-9757-495B-AA47-3FC30EC5DA28}" srcOrd="0" destOrd="0" parTransId="{6AC84403-7E16-415F-A7DF-8502CFC09BE9}" sibTransId="{2D7A51C5-3058-4C80-BB7C-C5CF9E0DC8F4}"/>
    <dgm:cxn modelId="{FCFE5E5F-30AF-46DC-BBC2-9DBAF630F456}" type="presOf" srcId="{F6BB1776-D7D9-41AC-9ACB-8865EC89A922}" destId="{DC2E1A8A-3CF3-4976-9DFC-221502A5E179}" srcOrd="0" destOrd="0" presId="urn:microsoft.com/office/officeart/2005/8/layout/hierarchy1"/>
    <dgm:cxn modelId="{3525C1E1-9E94-4B01-96A3-CE06577A8E4B}" type="presOf" srcId="{6AC84403-7E16-415F-A7DF-8502CFC09BE9}" destId="{F7BE3BCB-F30D-402E-A5DF-DDD5ECDBEC63}" srcOrd="0" destOrd="0" presId="urn:microsoft.com/office/officeart/2005/8/layout/hierarchy1"/>
    <dgm:cxn modelId="{1F3FAA21-FB4A-4744-9EA5-9A2CA04D44C2}" type="presOf" srcId="{283060E7-FBDF-4ADB-81E1-D3D98F34CDE0}" destId="{54435A7C-537A-4705-B754-6160809261FC}" srcOrd="0" destOrd="0" presId="urn:microsoft.com/office/officeart/2005/8/layout/hierarchy1"/>
    <dgm:cxn modelId="{D1A9A5BC-C564-4AA7-82C1-EF330BB6D6AA}" type="presParOf" srcId="{14D077D4-5E61-4134-BC89-E405740E3767}" destId="{1DD157F2-6C32-4581-8A53-BFCC4E9F3C82}" srcOrd="0" destOrd="0" presId="urn:microsoft.com/office/officeart/2005/8/layout/hierarchy1"/>
    <dgm:cxn modelId="{029F2B5C-A735-461C-A37B-30C21A029909}" type="presParOf" srcId="{1DD157F2-6C32-4581-8A53-BFCC4E9F3C82}" destId="{2FD61DEB-1D1C-40CB-AA3C-088C53E1E34D}" srcOrd="0" destOrd="0" presId="urn:microsoft.com/office/officeart/2005/8/layout/hierarchy1"/>
    <dgm:cxn modelId="{4507B4D5-BC73-4632-8B18-CC86349C01AE}" type="presParOf" srcId="{2FD61DEB-1D1C-40CB-AA3C-088C53E1E34D}" destId="{021CA06E-FBA5-4CCE-93E1-57B9997EAC4D}" srcOrd="0" destOrd="0" presId="urn:microsoft.com/office/officeart/2005/8/layout/hierarchy1"/>
    <dgm:cxn modelId="{5273D58E-AA75-4863-B308-5D4EA1EFE746}" type="presParOf" srcId="{2FD61DEB-1D1C-40CB-AA3C-088C53E1E34D}" destId="{54435A7C-537A-4705-B754-6160809261FC}" srcOrd="1" destOrd="0" presId="urn:microsoft.com/office/officeart/2005/8/layout/hierarchy1"/>
    <dgm:cxn modelId="{4A8797E2-5DC0-4431-8852-248AAF16B459}" type="presParOf" srcId="{1DD157F2-6C32-4581-8A53-BFCC4E9F3C82}" destId="{94DA1AD9-6230-4537-A3A5-D7E85F517541}" srcOrd="1" destOrd="0" presId="urn:microsoft.com/office/officeart/2005/8/layout/hierarchy1"/>
    <dgm:cxn modelId="{E07AD4FA-DAB7-4EFC-9E98-6F902CFC4990}" type="presParOf" srcId="{94DA1AD9-6230-4537-A3A5-D7E85F517541}" destId="{F7BE3BCB-F30D-402E-A5DF-DDD5ECDBEC63}" srcOrd="0" destOrd="0" presId="urn:microsoft.com/office/officeart/2005/8/layout/hierarchy1"/>
    <dgm:cxn modelId="{8917C30B-9756-46C4-BC69-F0CEC722C222}" type="presParOf" srcId="{94DA1AD9-6230-4537-A3A5-D7E85F517541}" destId="{32AA25A5-5021-4338-B953-0ADFF231012B}" srcOrd="1" destOrd="0" presId="urn:microsoft.com/office/officeart/2005/8/layout/hierarchy1"/>
    <dgm:cxn modelId="{B7BBA771-55CC-49DF-9007-D8DDD3E26644}" type="presParOf" srcId="{32AA25A5-5021-4338-B953-0ADFF231012B}" destId="{C14920B4-710F-46F4-9936-832F7DF06554}" srcOrd="0" destOrd="0" presId="urn:microsoft.com/office/officeart/2005/8/layout/hierarchy1"/>
    <dgm:cxn modelId="{F3135BBC-2154-4F3D-A292-07A4A5926EBE}" type="presParOf" srcId="{C14920B4-710F-46F4-9936-832F7DF06554}" destId="{100D26F8-DC1B-4BD5-8137-9AE123205257}" srcOrd="0" destOrd="0" presId="urn:microsoft.com/office/officeart/2005/8/layout/hierarchy1"/>
    <dgm:cxn modelId="{4DE8C30A-60D8-4D3F-AB8B-B87C84D0CF94}" type="presParOf" srcId="{C14920B4-710F-46F4-9936-832F7DF06554}" destId="{E06FFE53-4F60-4C03-9481-EA6FB419365F}" srcOrd="1" destOrd="0" presId="urn:microsoft.com/office/officeart/2005/8/layout/hierarchy1"/>
    <dgm:cxn modelId="{8313F4BA-9651-4E44-A210-6B196D77F9EE}" type="presParOf" srcId="{32AA25A5-5021-4338-B953-0ADFF231012B}" destId="{8DA5DA75-6C3B-4FC8-BC87-76F0AD088CDD}" srcOrd="1" destOrd="0" presId="urn:microsoft.com/office/officeart/2005/8/layout/hierarchy1"/>
    <dgm:cxn modelId="{F9D6EF64-271E-4476-9438-A6789BA87538}" type="presParOf" srcId="{94DA1AD9-6230-4537-A3A5-D7E85F517541}" destId="{DC2E1A8A-3CF3-4976-9DFC-221502A5E179}" srcOrd="2" destOrd="0" presId="urn:microsoft.com/office/officeart/2005/8/layout/hierarchy1"/>
    <dgm:cxn modelId="{B5CB06B2-9BA5-46CB-A266-B928E842EBA2}" type="presParOf" srcId="{94DA1AD9-6230-4537-A3A5-D7E85F517541}" destId="{7E6A4E96-A7EC-4A67-8BA4-7F783832C46A}" srcOrd="3" destOrd="0" presId="urn:microsoft.com/office/officeart/2005/8/layout/hierarchy1"/>
    <dgm:cxn modelId="{6A73C88F-3EF4-4583-B12C-1DC44593DAB4}" type="presParOf" srcId="{7E6A4E96-A7EC-4A67-8BA4-7F783832C46A}" destId="{50D731B0-39C0-49F4-8C8A-96AB41F8DAD9}" srcOrd="0" destOrd="0" presId="urn:microsoft.com/office/officeart/2005/8/layout/hierarchy1"/>
    <dgm:cxn modelId="{B2FD6137-2E1B-437B-B107-EDBD4A1F640F}" type="presParOf" srcId="{50D731B0-39C0-49F4-8C8A-96AB41F8DAD9}" destId="{28DE220F-5A45-4D78-A9EC-59093CEDF068}" srcOrd="0" destOrd="0" presId="urn:microsoft.com/office/officeart/2005/8/layout/hierarchy1"/>
    <dgm:cxn modelId="{45AC1BEF-2D7A-45A4-BC5C-AE7A01961A22}" type="presParOf" srcId="{50D731B0-39C0-49F4-8C8A-96AB41F8DAD9}" destId="{C0A0173D-28D3-45D4-AB5F-944F3CB6AE4B}" srcOrd="1" destOrd="0" presId="urn:microsoft.com/office/officeart/2005/8/layout/hierarchy1"/>
    <dgm:cxn modelId="{36A76EE0-77B4-4258-9B0A-85E09517CBCE}" type="presParOf" srcId="{7E6A4E96-A7EC-4A67-8BA4-7F783832C46A}" destId="{59F43873-86A5-42F5-B4DD-7D57ED0C71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D7F4A1-026E-4E12-ACB3-CC553DAFA695}" type="doc">
      <dgm:prSet loTypeId="urn:microsoft.com/office/officeart/2005/8/layout/vList6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0355FDF-5EE0-48A1-8B5D-FE4E4EF4826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1B1D99-3716-4835-8CC4-8AFFBFA16081}" type="parTrans" cxnId="{A8490A96-4B00-4AC1-8F9B-3A69E0994C2E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67DE04-E73B-4985-B220-A9A92667D240}" type="sibTrans" cxnId="{A8490A96-4B00-4AC1-8F9B-3A69E0994C2E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DB803D-9ED4-46CB-B1E7-7D3A639A3F57}">
      <dgm:prSet phldrT="[Text]"/>
      <dgm:spPr>
        <a:ln>
          <a:solidFill>
            <a:srgbClr val="00B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>
          <a:prstTxWarp prst="textPlain">
            <a:avLst/>
          </a:prstTxWarp>
        </a:bodyPr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 </a:t>
          </a:r>
          <a:r>
            <a:rPr lang="bn-BD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B17A68-1311-4C85-87D8-4FCC9A54258E}" type="parTrans" cxnId="{EFA8BA9A-61C2-403C-9FFC-00C814A743AC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DAD95A-C50C-49E9-9356-8AF42BF65134}" type="sibTrans" cxnId="{EFA8BA9A-61C2-403C-9FFC-00C814A743AC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9AF745-06BF-4918-A6BA-514E71C3EF07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4969F-1800-404E-AE11-4DA2ABDF38DD}" type="parTrans" cxnId="{0CA064F5-36E5-4F4B-8100-F75F5333C041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428F4D-5027-432F-A4CF-8D1AE695B1D5}" type="sibTrans" cxnId="{0CA064F5-36E5-4F4B-8100-F75F5333C041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B49CAD-A6FB-4C76-9F83-9410E1C2B0C2}">
      <dgm:prSet phldrT="[Text]"/>
      <dgm:spPr>
        <a:ln>
          <a:solidFill>
            <a:srgbClr val="00B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>
          <a:prstTxWarp prst="textPlain">
            <a:avLst/>
          </a:prstTxWarp>
        </a:bodyPr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=১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687386-F3F4-4A5B-9A6A-8F3152D5D0CC}" type="parTrans" cxnId="{6D67A548-ACC1-4214-9B87-78BAEA84067B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478BF9-F691-4688-95AD-F066FCE585B0}" type="sibTrans" cxnId="{6D67A548-ACC1-4214-9B87-78BAEA84067B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2F9F05-96B2-439B-A5C3-63ACD0AD6899}" type="pres">
      <dgm:prSet presAssocID="{29D7F4A1-026E-4E12-ACB3-CC553DAFA69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9E2434A-DF91-49BA-ADE8-1A98CF0D9B61}" type="pres">
      <dgm:prSet presAssocID="{C0355FDF-5EE0-48A1-8B5D-FE4E4EF4826D}" presName="linNode" presStyleCnt="0"/>
      <dgm:spPr/>
    </dgm:pt>
    <dgm:pt modelId="{B36B6B6E-23A0-4ED5-BB4F-2C14277DF0DF}" type="pres">
      <dgm:prSet presAssocID="{C0355FDF-5EE0-48A1-8B5D-FE4E4EF4826D}" presName="parentShp" presStyleLbl="node1" presStyleIdx="0" presStyleCnt="2" custScaleX="79394" custScaleY="94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A9CE8-1CBE-4F89-A406-77405AB1A477}" type="pres">
      <dgm:prSet presAssocID="{C0355FDF-5EE0-48A1-8B5D-FE4E4EF4826D}" presName="childShp" presStyleLbl="bgAccFollowNode1" presStyleIdx="0" presStyleCnt="2" custScaleX="10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0B66C-6593-419D-9AFE-CD00611E5AC7}" type="pres">
      <dgm:prSet presAssocID="{9167DE04-E73B-4985-B220-A9A92667D240}" presName="spacing" presStyleCnt="0"/>
      <dgm:spPr/>
    </dgm:pt>
    <dgm:pt modelId="{62734728-689D-44B4-99B4-EECF4B0A1DF0}" type="pres">
      <dgm:prSet presAssocID="{AD9AF745-06BF-4918-A6BA-514E71C3EF07}" presName="linNode" presStyleCnt="0"/>
      <dgm:spPr/>
    </dgm:pt>
    <dgm:pt modelId="{098D1D90-BE3E-4F22-BBBB-7B7B092E0C0E}" type="pres">
      <dgm:prSet presAssocID="{AD9AF745-06BF-4918-A6BA-514E71C3EF07}" presName="parentShp" presStyleLbl="node1" presStyleIdx="1" presStyleCnt="2" custScaleX="76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23B25-B6CF-49F1-B117-7CAFE1BC43DD}" type="pres">
      <dgm:prSet presAssocID="{AD9AF745-06BF-4918-A6BA-514E71C3EF0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CF7383-7603-4917-BD65-E0C43E5EA2B0}" type="presOf" srcId="{29D7F4A1-026E-4E12-ACB3-CC553DAFA695}" destId="{242F9F05-96B2-439B-A5C3-63ACD0AD6899}" srcOrd="0" destOrd="0" presId="urn:microsoft.com/office/officeart/2005/8/layout/vList6"/>
    <dgm:cxn modelId="{34F8B280-1596-4740-8144-8F8AC809D9EA}" type="presOf" srcId="{91B49CAD-A6FB-4C76-9F83-9410E1C2B0C2}" destId="{5FB23B25-B6CF-49F1-B117-7CAFE1BC43DD}" srcOrd="0" destOrd="0" presId="urn:microsoft.com/office/officeart/2005/8/layout/vList6"/>
    <dgm:cxn modelId="{EFA8BA9A-61C2-403C-9FFC-00C814A743AC}" srcId="{C0355FDF-5EE0-48A1-8B5D-FE4E4EF4826D}" destId="{00DB803D-9ED4-46CB-B1E7-7D3A639A3F57}" srcOrd="0" destOrd="0" parTransId="{D5B17A68-1311-4C85-87D8-4FCC9A54258E}" sibTransId="{84DAD95A-C50C-49E9-9356-8AF42BF65134}"/>
    <dgm:cxn modelId="{6D67A548-ACC1-4214-9B87-78BAEA84067B}" srcId="{AD9AF745-06BF-4918-A6BA-514E71C3EF07}" destId="{91B49CAD-A6FB-4C76-9F83-9410E1C2B0C2}" srcOrd="0" destOrd="0" parTransId="{4B687386-F3F4-4A5B-9A6A-8F3152D5D0CC}" sibTransId="{09478BF9-F691-4688-95AD-F066FCE585B0}"/>
    <dgm:cxn modelId="{88A60F54-24B3-45A0-9E55-E6CDF78A3343}" type="presOf" srcId="{00DB803D-9ED4-46CB-B1E7-7D3A639A3F57}" destId="{DA7A9CE8-1CBE-4F89-A406-77405AB1A477}" srcOrd="0" destOrd="0" presId="urn:microsoft.com/office/officeart/2005/8/layout/vList6"/>
    <dgm:cxn modelId="{A8490A96-4B00-4AC1-8F9B-3A69E0994C2E}" srcId="{29D7F4A1-026E-4E12-ACB3-CC553DAFA695}" destId="{C0355FDF-5EE0-48A1-8B5D-FE4E4EF4826D}" srcOrd="0" destOrd="0" parTransId="{6C1B1D99-3716-4835-8CC4-8AFFBFA16081}" sibTransId="{9167DE04-E73B-4985-B220-A9A92667D240}"/>
    <dgm:cxn modelId="{9A21F39A-5FCD-4CE7-89E5-357C4BBAFDFA}" type="presOf" srcId="{AD9AF745-06BF-4918-A6BA-514E71C3EF07}" destId="{098D1D90-BE3E-4F22-BBBB-7B7B092E0C0E}" srcOrd="0" destOrd="0" presId="urn:microsoft.com/office/officeart/2005/8/layout/vList6"/>
    <dgm:cxn modelId="{0CA064F5-36E5-4F4B-8100-F75F5333C041}" srcId="{29D7F4A1-026E-4E12-ACB3-CC553DAFA695}" destId="{AD9AF745-06BF-4918-A6BA-514E71C3EF07}" srcOrd="1" destOrd="0" parTransId="{22B4969F-1800-404E-AE11-4DA2ABDF38DD}" sibTransId="{40428F4D-5027-432F-A4CF-8D1AE695B1D5}"/>
    <dgm:cxn modelId="{81E5A45D-F203-4F26-A910-DB2DD54F40F2}" type="presOf" srcId="{C0355FDF-5EE0-48A1-8B5D-FE4E4EF4826D}" destId="{B36B6B6E-23A0-4ED5-BB4F-2C14277DF0DF}" srcOrd="0" destOrd="0" presId="urn:microsoft.com/office/officeart/2005/8/layout/vList6"/>
    <dgm:cxn modelId="{229F8697-26D0-4A3C-8E36-B95F8AE18A7A}" type="presParOf" srcId="{242F9F05-96B2-439B-A5C3-63ACD0AD6899}" destId="{89E2434A-DF91-49BA-ADE8-1A98CF0D9B61}" srcOrd="0" destOrd="0" presId="urn:microsoft.com/office/officeart/2005/8/layout/vList6"/>
    <dgm:cxn modelId="{2AF72479-474D-46D4-8B6B-EA88252B2F97}" type="presParOf" srcId="{89E2434A-DF91-49BA-ADE8-1A98CF0D9B61}" destId="{B36B6B6E-23A0-4ED5-BB4F-2C14277DF0DF}" srcOrd="0" destOrd="0" presId="urn:microsoft.com/office/officeart/2005/8/layout/vList6"/>
    <dgm:cxn modelId="{A0ED38C7-1D49-417C-9860-7B7134475ED8}" type="presParOf" srcId="{89E2434A-DF91-49BA-ADE8-1A98CF0D9B61}" destId="{DA7A9CE8-1CBE-4F89-A406-77405AB1A477}" srcOrd="1" destOrd="0" presId="urn:microsoft.com/office/officeart/2005/8/layout/vList6"/>
    <dgm:cxn modelId="{C2EE2DC1-15A3-425F-B2A1-F742BA528AA0}" type="presParOf" srcId="{242F9F05-96B2-439B-A5C3-63ACD0AD6899}" destId="{43B0B66C-6593-419D-9AFE-CD00611E5AC7}" srcOrd="1" destOrd="0" presId="urn:microsoft.com/office/officeart/2005/8/layout/vList6"/>
    <dgm:cxn modelId="{B101EF2F-F81C-4DDE-AD13-4CFFCB113228}" type="presParOf" srcId="{242F9F05-96B2-439B-A5C3-63ACD0AD6899}" destId="{62734728-689D-44B4-99B4-EECF4B0A1DF0}" srcOrd="2" destOrd="0" presId="urn:microsoft.com/office/officeart/2005/8/layout/vList6"/>
    <dgm:cxn modelId="{74719C33-5BDD-4FB5-B383-AE0DD0D840A3}" type="presParOf" srcId="{62734728-689D-44B4-99B4-EECF4B0A1DF0}" destId="{098D1D90-BE3E-4F22-BBBB-7B7B092E0C0E}" srcOrd="0" destOrd="0" presId="urn:microsoft.com/office/officeart/2005/8/layout/vList6"/>
    <dgm:cxn modelId="{1559EFAB-5637-4FA3-9426-100DB42329F7}" type="presParOf" srcId="{62734728-689D-44B4-99B4-EECF4B0A1DF0}" destId="{5FB23B25-B6CF-49F1-B117-7CAFE1BC43D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3F203-747A-4A85-BB4B-3976ED359A37}">
      <dsp:nvSpPr>
        <dsp:cNvPr id="0" name=""/>
        <dsp:cNvSpPr/>
      </dsp:nvSpPr>
      <dsp:spPr>
        <a:xfrm rot="10800000">
          <a:off x="3287648" y="509345"/>
          <a:ext cx="8584310" cy="1783123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308" tIns="137160" rIns="256032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তুবার বয়স ১০</a:t>
          </a:r>
          <a:r>
            <a:rPr lang="en-US" sz="3600" kern="1200" dirty="0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kern="1200" dirty="0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বছর 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শ্রাবণের বয়স ৫বছর ৬মাস </a:t>
          </a:r>
          <a:endParaRPr lang="en-US" sz="3600" kern="1200" dirty="0">
            <a:ln>
              <a:solidFill>
                <a:srgbClr val="990033"/>
              </a:solidFill>
            </a:ln>
            <a:solidFill>
              <a:srgbClr val="990033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733429" y="509345"/>
        <a:ext cx="8138529" cy="1783123"/>
      </dsp:txXfrm>
    </dsp:sp>
    <dsp:sp modelId="{254EDCB8-66C6-43A0-9040-98A828B4BD5F}">
      <dsp:nvSpPr>
        <dsp:cNvPr id="0" name=""/>
        <dsp:cNvSpPr/>
      </dsp:nvSpPr>
      <dsp:spPr>
        <a:xfrm>
          <a:off x="96959" y="932"/>
          <a:ext cx="3024943" cy="3294944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b="-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A1EB-ED8A-461A-A085-705BD213ECE7}">
      <dsp:nvSpPr>
        <dsp:cNvPr id="0" name=""/>
        <dsp:cNvSpPr/>
      </dsp:nvSpPr>
      <dsp:spPr>
        <a:xfrm>
          <a:off x="6878621" y="1095971"/>
          <a:ext cx="1667740" cy="252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26"/>
              </a:lnTo>
              <a:lnTo>
                <a:pt x="1667740" y="89226"/>
              </a:lnTo>
              <a:lnTo>
                <a:pt x="1667740" y="252518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3E371-83F2-4D4E-BC4F-62642B138831}">
      <dsp:nvSpPr>
        <dsp:cNvPr id="0" name=""/>
        <dsp:cNvSpPr/>
      </dsp:nvSpPr>
      <dsp:spPr>
        <a:xfrm>
          <a:off x="2915448" y="1095971"/>
          <a:ext cx="3963173" cy="379009"/>
        </a:xfrm>
        <a:custGeom>
          <a:avLst/>
          <a:gdLst/>
          <a:ahLst/>
          <a:cxnLst/>
          <a:rect l="0" t="0" r="0" b="0"/>
          <a:pathLst>
            <a:path>
              <a:moveTo>
                <a:pt x="3963173" y="0"/>
              </a:moveTo>
              <a:lnTo>
                <a:pt x="3963173" y="215718"/>
              </a:lnTo>
              <a:lnTo>
                <a:pt x="0" y="215718"/>
              </a:lnTo>
              <a:lnTo>
                <a:pt x="0" y="379009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4D757-2F2E-47A0-A898-DF79390D7831}">
      <dsp:nvSpPr>
        <dsp:cNvPr id="0" name=""/>
        <dsp:cNvSpPr/>
      </dsp:nvSpPr>
      <dsp:spPr>
        <a:xfrm>
          <a:off x="3243271" y="-23321"/>
          <a:ext cx="7270700" cy="1119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9C4FBE-1CD3-41D3-9634-02FF12C3B650}">
      <dsp:nvSpPr>
        <dsp:cNvPr id="0" name=""/>
        <dsp:cNvSpPr/>
      </dsp:nvSpPr>
      <dsp:spPr>
        <a:xfrm>
          <a:off x="3439122" y="162737"/>
          <a:ext cx="7270700" cy="1119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তাদের</a:t>
          </a:r>
          <a:r>
            <a:rPr lang="en-US" sz="36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বয়সের</a:t>
          </a:r>
          <a:r>
            <a:rPr lang="en-US" sz="36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en-US" sz="36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0" kern="120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71905" y="195520"/>
        <a:ext cx="7205134" cy="1053727"/>
      </dsp:txXfrm>
    </dsp:sp>
    <dsp:sp modelId="{FF7B08E5-8DEC-43BB-ADD8-FDB35F27320A}">
      <dsp:nvSpPr>
        <dsp:cNvPr id="0" name=""/>
        <dsp:cNvSpPr/>
      </dsp:nvSpPr>
      <dsp:spPr>
        <a:xfrm>
          <a:off x="730649" y="1474981"/>
          <a:ext cx="4369597" cy="1119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EFFA0F-CFD0-4790-B1A8-0E0A58AA435C}">
      <dsp:nvSpPr>
        <dsp:cNvPr id="0" name=""/>
        <dsp:cNvSpPr/>
      </dsp:nvSpPr>
      <dsp:spPr>
        <a:xfrm>
          <a:off x="926501" y="1661040"/>
          <a:ext cx="4369597" cy="1119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১০বছর :    </a:t>
          </a:r>
          <a:r>
            <a:rPr lang="bn-BD" sz="24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৫বছর ৬মাস </a:t>
          </a:r>
          <a:endParaRPr lang="en-US" sz="2400" b="0" kern="120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9284" y="1693823"/>
        <a:ext cx="4304031" cy="1053727"/>
      </dsp:txXfrm>
    </dsp:sp>
    <dsp:sp modelId="{E6505765-4092-4C59-ACFF-6987BF786BD1}">
      <dsp:nvSpPr>
        <dsp:cNvPr id="0" name=""/>
        <dsp:cNvSpPr/>
      </dsp:nvSpPr>
      <dsp:spPr>
        <a:xfrm>
          <a:off x="5433853" y="1348490"/>
          <a:ext cx="6225016" cy="1914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0B41D4-CB47-44CB-85B4-B8140A7C86B9}">
      <dsp:nvSpPr>
        <dsp:cNvPr id="0" name=""/>
        <dsp:cNvSpPr/>
      </dsp:nvSpPr>
      <dsp:spPr>
        <a:xfrm>
          <a:off x="5629705" y="1534549"/>
          <a:ext cx="6225016" cy="1914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(১০</a:t>
          </a:r>
          <a:r>
            <a:rPr lang="en-US" sz="24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</a:t>
          </a:r>
          <a:r>
            <a:rPr lang="bn-BD" sz="24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১২)মাস </a:t>
          </a:r>
          <a:r>
            <a:rPr lang="en-US" sz="24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: </a:t>
          </a:r>
          <a:r>
            <a:rPr lang="bn-BD" sz="24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(৫</a:t>
          </a:r>
          <a:r>
            <a:rPr lang="en-US" sz="24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</a:t>
          </a:r>
          <a:r>
            <a:rPr lang="bn-BD" sz="24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১২+৬)মাস</a:t>
          </a:r>
          <a:endParaRPr lang="en-US" sz="2400" b="0" kern="1200" cap="none" spc="0" dirty="0" smtClean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  <a:sym typeface="Symbol" panose="05050102010706020507" pitchFamily="18" charset="2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= ১২০ : ৬৬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= ২০ : ১১</a:t>
          </a:r>
          <a:r>
            <a:rPr lang="bn-BD" sz="24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 </a:t>
          </a:r>
          <a:r>
            <a:rPr lang="en-US" sz="24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 (</a:t>
          </a:r>
          <a:r>
            <a:rPr lang="bn-BD" sz="24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সরলীকরণ করে )</a:t>
          </a:r>
          <a:endParaRPr lang="en-US" sz="2400" b="0" kern="120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85766" y="1590610"/>
        <a:ext cx="6112894" cy="1801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A9CE8-1CBE-4F89-A406-77405AB1A477}">
      <dsp:nvSpPr>
        <dsp:cNvPr id="0" name=""/>
        <dsp:cNvSpPr/>
      </dsp:nvSpPr>
      <dsp:spPr>
        <a:xfrm>
          <a:off x="2410370" y="338"/>
          <a:ext cx="5490194" cy="1321701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prstTxWarp prst="textPlain">
            <a:avLst/>
          </a:prstTxWarp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sz="6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 </a:t>
          </a:r>
          <a:r>
            <a:rPr lang="bn-BD" sz="6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6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endParaRPr lang="en-US" sz="6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10370" y="165551"/>
        <a:ext cx="4994556" cy="991275"/>
      </dsp:txXfrm>
    </dsp:sp>
    <dsp:sp modelId="{B36B6B6E-23A0-4ED5-BB4F-2C14277DF0DF}">
      <dsp:nvSpPr>
        <dsp:cNvPr id="0" name=""/>
        <dsp:cNvSpPr/>
      </dsp:nvSpPr>
      <dsp:spPr>
        <a:xfrm>
          <a:off x="49049" y="37544"/>
          <a:ext cx="2361321" cy="124728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prstTxWarp prst="textPlain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9937" y="98432"/>
        <a:ext cx="2239545" cy="1125513"/>
      </dsp:txXfrm>
    </dsp:sp>
    <dsp:sp modelId="{5FB23B25-B6CF-49F1-B117-7CAFE1BC43DD}">
      <dsp:nvSpPr>
        <dsp:cNvPr id="0" name=""/>
        <dsp:cNvSpPr/>
      </dsp:nvSpPr>
      <dsp:spPr>
        <a:xfrm>
          <a:off x="2396196" y="1454210"/>
          <a:ext cx="5381778" cy="1321701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prstTxWarp prst="textPlain">
            <a:avLst/>
          </a:prstTxWarp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sz="6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=১ </a:t>
          </a:r>
          <a:r>
            <a:rPr lang="en-US" sz="6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sz="6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96196" y="1619423"/>
        <a:ext cx="4886140" cy="991275"/>
      </dsp:txXfrm>
    </dsp:sp>
    <dsp:sp modelId="{098D1D90-BE3E-4F22-BBBB-7B7B092E0C0E}">
      <dsp:nvSpPr>
        <dsp:cNvPr id="0" name=""/>
        <dsp:cNvSpPr/>
      </dsp:nvSpPr>
      <dsp:spPr>
        <a:xfrm>
          <a:off x="171640" y="1454210"/>
          <a:ext cx="2224556" cy="132170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prstTxWarp prst="textPlain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6160" y="1518730"/>
        <a:ext cx="2095516" cy="11926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E1A8A-3CF3-4976-9DFC-221502A5E179}">
      <dsp:nvSpPr>
        <dsp:cNvPr id="0" name=""/>
        <dsp:cNvSpPr/>
      </dsp:nvSpPr>
      <dsp:spPr>
        <a:xfrm>
          <a:off x="5246234" y="599904"/>
          <a:ext cx="1817828" cy="225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351"/>
              </a:lnTo>
              <a:lnTo>
                <a:pt x="1817828" y="121351"/>
              </a:lnTo>
              <a:lnTo>
                <a:pt x="1817828" y="22501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E3BCB-F30D-402E-A5DF-DDD5ECDBEC63}">
      <dsp:nvSpPr>
        <dsp:cNvPr id="0" name=""/>
        <dsp:cNvSpPr/>
      </dsp:nvSpPr>
      <dsp:spPr>
        <a:xfrm>
          <a:off x="2941472" y="599904"/>
          <a:ext cx="2304761" cy="214557"/>
        </a:xfrm>
        <a:custGeom>
          <a:avLst/>
          <a:gdLst/>
          <a:ahLst/>
          <a:cxnLst/>
          <a:rect l="0" t="0" r="0" b="0"/>
          <a:pathLst>
            <a:path>
              <a:moveTo>
                <a:pt x="2304761" y="0"/>
              </a:moveTo>
              <a:lnTo>
                <a:pt x="2304761" y="110891"/>
              </a:lnTo>
              <a:lnTo>
                <a:pt x="0" y="110891"/>
              </a:lnTo>
              <a:lnTo>
                <a:pt x="0" y="21455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CA06E-FBA5-4CCE-93E1-57B9997EAC4D}">
      <dsp:nvSpPr>
        <dsp:cNvPr id="0" name=""/>
        <dsp:cNvSpPr/>
      </dsp:nvSpPr>
      <dsp:spPr>
        <a:xfrm>
          <a:off x="3364488" y="-110677"/>
          <a:ext cx="3763491" cy="710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435A7C-537A-4705-B754-6160809261FC}">
      <dsp:nvSpPr>
        <dsp:cNvPr id="0" name=""/>
        <dsp:cNvSpPr/>
      </dsp:nvSpPr>
      <dsp:spPr>
        <a:xfrm>
          <a:off x="3488824" y="7441"/>
          <a:ext cx="3763491" cy="710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দামের তুলনা </a:t>
          </a:r>
          <a:endParaRPr lang="en-US" sz="48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09636" y="28253"/>
        <a:ext cx="3721867" cy="668958"/>
      </dsp:txXfrm>
    </dsp:sp>
    <dsp:sp modelId="{100D26F8-DC1B-4BD5-8137-9AE123205257}">
      <dsp:nvSpPr>
        <dsp:cNvPr id="0" name=""/>
        <dsp:cNvSpPr/>
      </dsp:nvSpPr>
      <dsp:spPr>
        <a:xfrm>
          <a:off x="1298672" y="814461"/>
          <a:ext cx="3285599" cy="1059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6FFE53-4F60-4C03-9481-EA6FB419365F}">
      <dsp:nvSpPr>
        <dsp:cNvPr id="0" name=""/>
        <dsp:cNvSpPr/>
      </dsp:nvSpPr>
      <dsp:spPr>
        <a:xfrm>
          <a:off x="1423009" y="932581"/>
          <a:ext cx="3285599" cy="1059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বিস্কুটের দাম চকলেটের দামের চেয়ে (২-১) বা,  ১টাকা বেশী । </a:t>
          </a:r>
          <a:endParaRPr lang="en-US" sz="2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54038" y="963610"/>
        <a:ext cx="3223541" cy="997342"/>
      </dsp:txXfrm>
    </dsp:sp>
    <dsp:sp modelId="{28DE220F-5A45-4D78-A9EC-59093CEDF068}">
      <dsp:nvSpPr>
        <dsp:cNvPr id="0" name=""/>
        <dsp:cNvSpPr/>
      </dsp:nvSpPr>
      <dsp:spPr>
        <a:xfrm>
          <a:off x="5203969" y="824921"/>
          <a:ext cx="3720184" cy="1081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A0173D-28D3-45D4-AB5F-944F3CB6AE4B}">
      <dsp:nvSpPr>
        <dsp:cNvPr id="0" name=""/>
        <dsp:cNvSpPr/>
      </dsp:nvSpPr>
      <dsp:spPr>
        <a:xfrm>
          <a:off x="5328306" y="943041"/>
          <a:ext cx="3720184" cy="1081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 t="-6897" r="-964" b="-26897"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noFill/>
          </a:endParaRPr>
        </a:p>
      </dsp:txBody>
      <dsp:txXfrm>
        <a:off x="5359992" y="974727"/>
        <a:ext cx="3656812" cy="10184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A9CE8-1CBE-4F89-A406-77405AB1A477}">
      <dsp:nvSpPr>
        <dsp:cNvPr id="0" name=""/>
        <dsp:cNvSpPr/>
      </dsp:nvSpPr>
      <dsp:spPr>
        <a:xfrm>
          <a:off x="2484819" y="303"/>
          <a:ext cx="4442286" cy="118533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prstTxWarp prst="textPlain">
            <a:avLst/>
          </a:prstTxWarp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2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sz="5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 </a:t>
          </a:r>
          <a:r>
            <a:rPr lang="bn-BD" sz="5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r>
            <a:rPr lang="en-US" sz="5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2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endParaRPr lang="en-US" sz="5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84819" y="148470"/>
        <a:ext cx="3997785" cy="889001"/>
      </dsp:txXfrm>
    </dsp:sp>
    <dsp:sp modelId="{B36B6B6E-23A0-4ED5-BB4F-2C14277DF0DF}">
      <dsp:nvSpPr>
        <dsp:cNvPr id="0" name=""/>
        <dsp:cNvSpPr/>
      </dsp:nvSpPr>
      <dsp:spPr>
        <a:xfrm>
          <a:off x="216258" y="33671"/>
          <a:ext cx="2268560" cy="111860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prstTxWarp prst="textPlain">
            <a:avLst/>
          </a:prstTxWarp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0864" y="88277"/>
        <a:ext cx="2159348" cy="1009388"/>
      </dsp:txXfrm>
    </dsp:sp>
    <dsp:sp modelId="{5FB23B25-B6CF-49F1-B117-7CAFE1BC43DD}">
      <dsp:nvSpPr>
        <dsp:cNvPr id="0" name=""/>
        <dsp:cNvSpPr/>
      </dsp:nvSpPr>
      <dsp:spPr>
        <a:xfrm>
          <a:off x="2527293" y="1304172"/>
          <a:ext cx="4286018" cy="118533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prstTxWarp prst="textPlain">
            <a:avLst/>
          </a:prstTxWarp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2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sz="5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=১ </a:t>
          </a:r>
          <a:r>
            <a:rPr lang="en-US" sz="52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sz="5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27293" y="1452339"/>
        <a:ext cx="3841517" cy="889001"/>
      </dsp:txXfrm>
    </dsp:sp>
    <dsp:sp modelId="{098D1D90-BE3E-4F22-BBBB-7B7B092E0C0E}">
      <dsp:nvSpPr>
        <dsp:cNvPr id="0" name=""/>
        <dsp:cNvSpPr/>
      </dsp:nvSpPr>
      <dsp:spPr>
        <a:xfrm>
          <a:off x="330051" y="1304172"/>
          <a:ext cx="2197241" cy="118533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prstTxWarp prst="textPlain">
            <a:avLst/>
          </a:prstTxWarp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7914" y="1362035"/>
        <a:ext cx="2081515" cy="1069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B9EF3-EDDE-4F98-9FF5-B0A2E93040BA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EAB8D-2FFD-4AE8-A9F3-85824FEAE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2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0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 কি ঘটলো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পূর্বরাশি কি হলো ? (উত্তর রাশি) ।উত্তর রাশি কি হলো ? (পূর্বরাশি)।  </a:t>
            </a:r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জাতীয় কাজ একক কাজ হিসাবে দেওয়া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যেতে পারে ।  </a:t>
            </a:r>
            <a:r>
              <a:rPr lang="bn-BD" baseline="0" dirty="0" smtClean="0"/>
              <a:t>। বোর্ড ও অন্যান্ন বাস্তব উপকরণের বিকল্প নাই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EAB8D-2FFD-4AE8-A9F3-85824FEAE0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31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 অনুপাতগুলোতে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পূর্বরাশি ও উত্তর রাশির দেখতে কেমন ? (একই /সমান) । </a:t>
            </a:r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জাতীয় কাজ একক কাজ হিসাবে দেওয়া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যেতে পারে ।  </a:t>
            </a:r>
            <a:r>
              <a:rPr lang="bn-BD" baseline="0" dirty="0" smtClean="0"/>
              <a:t> বোর্ড ও অন্যান্য বাস্তব উপকরণের বিকল্প নাই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EAB8D-2FFD-4AE8-A9F3-85824FEAE0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49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অনুপাতটি সংখ্যায়</a:t>
            </a:r>
            <a:r>
              <a:rPr lang="bn-BD" sz="1200" baseline="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লিখ? (১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২)। চিত্রের অনুপাতটি সংখ্যায়</a:t>
            </a:r>
            <a:r>
              <a:rPr lang="bn-BD" sz="1200" baseline="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লিখ? (২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৩)। উপরের</a:t>
            </a:r>
            <a:r>
              <a:rPr lang="bn-BD" sz="1200" baseline="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অনুপাত দুইটি থেকে নিচের অনুপাতটি কি ভাবে পাওয়া যাবে ? (গুণ করে) । এধরনের অনুপাতের নাম কী ? (মিশ্র অনুপাত) । 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ও ১১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মিশ্র অনুপাত তৈরি কর  এ জাতীয় কাজ একক কাজ হিসাবে দেওয়া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যেতে পারে ।</a:t>
            </a:r>
            <a:r>
              <a:rPr lang="bn-BD" baseline="0" dirty="0" smtClean="0"/>
              <a:t>। বোর্ড ও অন্যান্য বাস্তব উপকরণের বিকল্প নাই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6E0A-7AF9-40E7-81A8-E470A1AD7DD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83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baseline="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২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, </a:t>
            </a:r>
            <a:r>
              <a:rPr lang="bn-BD" sz="1200" baseline="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1200" baseline="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খ) ৩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1200" baseline="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গ) লালন ৫ বছর, শ্রাবণ ৬ বছর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7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74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baseline="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২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, </a:t>
            </a:r>
            <a:r>
              <a:rPr lang="bn-BD" sz="1200" baseline="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1200" baseline="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খ) ৩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1200" baseline="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গ) লালন ৫ বছর, শ্রাবণ ৬ বছর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74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74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বাড়ির কাজটি খাতায় লিখে নিতে বলবো  । </a:t>
            </a:r>
            <a:r>
              <a:rPr lang="en-US" dirty="0" err="1" smtClean="0"/>
              <a:t>এরকম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সমাধান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৪৫ </a:t>
            </a:r>
            <a:r>
              <a:rPr lang="en-US" baseline="0" dirty="0" err="1" smtClean="0"/>
              <a:t>পৃষ্টায়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প্রয়োজনের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সাহায্য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</a:t>
            </a:r>
            <a:r>
              <a:rPr lang="en-US" baseline="0" smtClean="0"/>
              <a:t>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EAB8D-2FFD-4AE8-A9F3-85824FEAE0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28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কন্টেন্টি তৈরিতে</a:t>
            </a:r>
            <a:r>
              <a:rPr lang="bn-BD" baseline="0" dirty="0" smtClean="0"/>
              <a:t> আদর্শমান  ( কারিকুলাম ডকুমেন্ট,পাঠ্যপুস্তক ,ট্রেনিং-এ লব্দ জ্ঞান ও দক্ষতা ) বজায় রাখার আপ্রাণ প্রচেষ্টা ছিল । তবুও আপনি মনে করলে প্রয়োজনে আরো পরিবর্তন পরিমার্জন </a:t>
            </a:r>
            <a:r>
              <a:rPr lang="bn-BD" baseline="0" smtClean="0"/>
              <a:t>বা </a:t>
            </a:r>
            <a:r>
              <a:rPr lang="bn-BD" sz="1200" baseline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সংশোধন</a:t>
            </a:r>
            <a:r>
              <a:rPr lang="bn-BD" baseline="0" smtClean="0"/>
              <a:t> </a:t>
            </a:r>
            <a:r>
              <a:rPr lang="bn-BD" baseline="0" dirty="0" smtClean="0"/>
              <a:t>করতে পাতরেন </a:t>
            </a:r>
            <a:r>
              <a:rPr lang="bn-BD" baseline="0" smtClean="0"/>
              <a:t>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EAB8D-2FFD-4AE8-A9F3-85824FEAE09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37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EAB8D-2FFD-4AE8-A9F3-85824FEAE0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95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চিত্রগুলো দ্বারা কী প্রকাশ করা হয়েছে</a:t>
            </a:r>
            <a:r>
              <a:rPr lang="bn-BD" baseline="0" dirty="0" smtClean="0"/>
              <a:t> ? চিত্রটিতে </a:t>
            </a:r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অনুপাত প্রকাশ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করছে ? (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লঘু অনুপাত  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। এই </a:t>
            </a:r>
            <a:r>
              <a:rPr lang="bn-BD" baseline="0" dirty="0" smtClean="0"/>
              <a:t>চিত্রটিতে </a:t>
            </a:r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অনুপাত প্রকাশ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করছে ? (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 অনুপাত 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bn-BD" baseline="0" dirty="0" smtClean="0"/>
              <a:t>বোর্ড ও অন্যান্য বাস্তব উপকরণের বিকল্প নাই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EAB8D-2FFD-4AE8-A9F3-85824FEAE0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84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বিষয় এক হলেও একক ভিন্ন হওয়ায় তা  একই এককে রুপান্তর না করে অনুপাতে প্রকাশ করা যায় না  এবং   </a:t>
            </a:r>
            <a:r>
              <a:rPr lang="bn-BD" dirty="0" smtClean="0"/>
              <a:t>সরলীকণ</a:t>
            </a:r>
            <a:r>
              <a:rPr lang="bn-BD" baseline="0" dirty="0" smtClean="0"/>
              <a:t> করার নিয়মটি বোর্ডে ব্যাখ্যা করে বুঝিয়ে দিবেন ।  । বোর্ড ও অন্যান্ন্য বাস্তব উপকরণের বিকল্প নাই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6E0A-7AF9-40E7-81A8-E470A1AD7DD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58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বোর্ড ও অন্যান্য বাস্তব উপকরণের বিকল্প নাই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42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বোর্ড ও অন্যান্য বাস্তব উপকরণের বিকল্প নাই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33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দেখিয়ে প্রশ্ন , করতে হবে , চিত্রটিতে কি অনুপাত দেখানো হয়েছে ? </a:t>
            </a:r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৯=৬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 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 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: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১০</a:t>
            </a:r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ফাঁকা স্থানে কত বসালে অনুপাত দু’টি সমতুল অনুপাত হবে? এ জাতীয় কাজ একক কাজ হিসাবে দেওয়া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যেতে পারে । </a:t>
            </a:r>
            <a:r>
              <a:rPr lang="bn-BD" baseline="0" dirty="0" smtClean="0"/>
              <a:t>। বোর্ড ও অন্যান্য বাস্তব উপকরণের বিকল্প নাই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6E0A-7AF9-40E7-81A8-E470A1AD7DD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21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চিত্রগুলো দ্বারা কী প্রকাশ করা হয়েছে</a:t>
            </a:r>
            <a:r>
              <a:rPr lang="bn-BD" baseline="0" dirty="0" smtClean="0"/>
              <a:t> ? চিত্রটিতে </a:t>
            </a:r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অনুপাত প্রকাশ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করছে ? (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লঘু অনুপাত  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। এই </a:t>
            </a:r>
            <a:r>
              <a:rPr lang="bn-BD" baseline="0" dirty="0" smtClean="0"/>
              <a:t>চিত্রটিতে </a:t>
            </a:r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অনুপাত প্রকাশ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করছে ? (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 অনুপাত 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bn-BD" baseline="0" dirty="0" smtClean="0"/>
              <a:t>বোর্ড ও অন্যান্য বাস্তব উপকরণের বিকল্প নাই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EAB8D-2FFD-4AE8-A9F3-85824FEAE0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09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চিত্রটিতে </a:t>
            </a:r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রাশিটি বড় কোনটি কোন রাশিটি ছোট ? চিত্রের অনুপাতটি সংখ্যায় প্রকাশ কর । এই অনুপাতটির নাম কী ?  </a:t>
            </a:r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 গুরু অনুপাত লিখ। ,এ জাতীয় কাজ একক কাজ হিসাবে দেওয়া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যেতে পারে ।  </a:t>
            </a:r>
            <a:r>
              <a:rPr lang="bn-BD" baseline="0" dirty="0" smtClean="0"/>
              <a:t>। বোর্ড ও অন্যান্য বাস্তব উপকরণের বিকল্প নাই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6E0A-7AF9-40E7-81A8-E470A1AD7DD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77DF-EE31-4DBE-85B5-AD7C0980C85C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F99C-CE22-463A-8F23-AC20933A3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77DF-EE31-4DBE-85B5-AD7C0980C85C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F99C-CE22-463A-8F23-AC20933A3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6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77DF-EE31-4DBE-85B5-AD7C0980C85C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F99C-CE22-463A-8F23-AC20933A3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3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77DF-EE31-4DBE-85B5-AD7C0980C85C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F99C-CE22-463A-8F23-AC20933A3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9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77DF-EE31-4DBE-85B5-AD7C0980C85C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F99C-CE22-463A-8F23-AC20933A3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8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77DF-EE31-4DBE-85B5-AD7C0980C85C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F99C-CE22-463A-8F23-AC20933A3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0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77DF-EE31-4DBE-85B5-AD7C0980C85C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F99C-CE22-463A-8F23-AC20933A3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2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77DF-EE31-4DBE-85B5-AD7C0980C85C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F99C-CE22-463A-8F23-AC20933A3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6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77DF-EE31-4DBE-85B5-AD7C0980C85C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F99C-CE22-463A-8F23-AC20933A3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77DF-EE31-4DBE-85B5-AD7C0980C85C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F99C-CE22-463A-8F23-AC20933A3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8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77DF-EE31-4DBE-85B5-AD7C0980C85C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F99C-CE22-463A-8F23-AC20933A3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3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574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1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67640" y="152400"/>
            <a:ext cx="11780520" cy="6507480"/>
          </a:xfrm>
          <a:prstGeom prst="frame">
            <a:avLst>
              <a:gd name="adj1" fmla="val 10505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31775" cmpd="thinThick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73899" y="1858067"/>
            <a:ext cx="5824318" cy="2145324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467" y="246414"/>
            <a:ext cx="2006970" cy="1843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45" y="764628"/>
            <a:ext cx="1159162" cy="1064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9489" y="218837"/>
            <a:ext cx="664283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82" y="3299335"/>
            <a:ext cx="2006970" cy="18433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467" y="3624778"/>
            <a:ext cx="1159162" cy="10646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29489" y="3010017"/>
            <a:ext cx="664283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1992" y="2178449"/>
            <a:ext cx="3607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লঘু অনুপাত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0394" y="5324775"/>
            <a:ext cx="4008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 অনুপাত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6089" y="778823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28" y="627641"/>
            <a:ext cx="2217889" cy="2367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92" y="1203218"/>
            <a:ext cx="1280982" cy="1367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1054" y="188545"/>
            <a:ext cx="3781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 অনুপাত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527" y="3750746"/>
            <a:ext cx="840921" cy="840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72" y="3763529"/>
            <a:ext cx="840921" cy="840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56" y="3795051"/>
            <a:ext cx="840921" cy="840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93" y="3763529"/>
            <a:ext cx="840921" cy="840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711" y="3763529"/>
            <a:ext cx="840921" cy="8409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62093" y="2992092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0666" y="2612991"/>
            <a:ext cx="2753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</a:t>
            </a:r>
            <a:r>
              <a:rPr lang="en-US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ছোট  </a:t>
            </a:r>
            <a:endParaRPr lang="en-US" sz="44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3771" y="4578811"/>
            <a:ext cx="3219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60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60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 </a:t>
            </a:r>
            <a:endParaRPr lang="en-US" sz="60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72419" y="5791426"/>
            <a:ext cx="74150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 </a:t>
            </a:r>
            <a:r>
              <a:rPr lang="en-US" sz="4000" dirty="0" err="1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BD" sz="40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 অনুপাত লিখ। </a:t>
            </a:r>
            <a:endParaRPr lang="en-US" sz="40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88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0537" y="698907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2987" y="710627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53" y="505207"/>
            <a:ext cx="2217889" cy="2367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62" y="1102401"/>
            <a:ext cx="1280982" cy="1367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52" y="505538"/>
            <a:ext cx="2217889" cy="2367172"/>
          </a:xfrm>
          <a:prstGeom prst="rect">
            <a:avLst/>
          </a:prstGeom>
        </p:spPr>
      </p:pic>
      <p:sp>
        <p:nvSpPr>
          <p:cNvPr id="9" name="Striped Right Arrow 8"/>
          <p:cNvSpPr/>
          <p:nvPr/>
        </p:nvSpPr>
        <p:spPr>
          <a:xfrm>
            <a:off x="5743751" y="1550637"/>
            <a:ext cx="656759" cy="785201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61" y="1096234"/>
            <a:ext cx="1280982" cy="13672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90875" y="314187"/>
            <a:ext cx="3784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ব্যস্ত অনুপাত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76695" y="3323945"/>
            <a:ext cx="8593015" cy="2341106"/>
          </a:xfrm>
          <a:prstGeom prst="roundRect">
            <a:avLst>
              <a:gd name="adj" fmla="val 3819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smtClean="0">
                <a:ln w="0">
                  <a:solidFill>
                    <a:srgbClr val="990033"/>
                  </a:solidFill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 smtClean="0">
                <a:ln w="0">
                  <a:solidFill>
                    <a:srgbClr val="990033"/>
                  </a:solidFill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4000" dirty="0" smtClean="0">
                <a:ln w="0">
                  <a:solidFill>
                    <a:srgbClr val="990033"/>
                  </a:solidFill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>
                  <a:solidFill>
                    <a:srgbClr val="990033"/>
                  </a:solidFill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>
                  <a:solidFill>
                    <a:srgbClr val="990033"/>
                  </a:solidFill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>
                <a:ln w="0">
                  <a:solidFill>
                    <a:srgbClr val="990033"/>
                  </a:solidFill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>
                  <a:solidFill>
                    <a:srgbClr val="990033"/>
                  </a:solidFill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>
                  <a:solidFill>
                    <a:srgbClr val="990033"/>
                  </a:solidFill>
                </a:ln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4000" dirty="0">
              <a:ln w="0">
                <a:solidFill>
                  <a:srgbClr val="990033"/>
                </a:solidFill>
              </a:ln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en-US" sz="2000" dirty="0">
              <a:ln w="0">
                <a:solidFill>
                  <a:srgbClr val="990033"/>
                </a:solidFill>
              </a:ln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4800" dirty="0">
                <a:ln w="0">
                  <a:solidFill>
                    <a:srgbClr val="990033"/>
                  </a:solidFill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dirty="0">
                <a:ln w="0">
                  <a:solidFill>
                    <a:srgbClr val="990033"/>
                  </a:solidFill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lang="en-US" sz="4000" dirty="0">
                <a:ln w="0">
                  <a:solidFill>
                    <a:srgbClr val="990033"/>
                  </a:solidFill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000" dirty="0">
                <a:ln w="0">
                  <a:solidFill>
                    <a:srgbClr val="990033"/>
                  </a:solidFill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>
                  <a:solidFill>
                    <a:srgbClr val="990033"/>
                  </a:solidFill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>
                <a:ln w="0">
                  <a:solidFill>
                    <a:srgbClr val="990033"/>
                  </a:solidFill>
                </a:ln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57490" y="3587779"/>
            <a:ext cx="67640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ব্যস্ত অনুপাত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3841" y="5823898"/>
            <a:ext cx="6093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 </a:t>
            </a:r>
            <a:r>
              <a:rPr lang="bn-BD" sz="3200" dirty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>
                  <a:solidFill>
                    <a:srgbClr val="CC0000"/>
                  </a:solidFill>
                </a:ln>
                <a:solidFill>
                  <a:srgbClr val="CC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ব্যস্ত অনুপাত লিখ। </a:t>
            </a:r>
            <a:endParaRPr lang="en-US" sz="32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13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139 L 0.05768 0.14421 C 0.06979 0.17685 0.08763 0.19514 0.10664 0.19514 C 0.12812 0.19514 0.14544 0.17685 0.15742 0.14421 L 0.21562 -0.0013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093 C 0.09401 0.08333 0.17578 0.12546 0.27305 0.20069 C 0.36784 0.21944 0.475 0.21412 0.53802 0.17662 C 0.57552 0.14074 0.63516 0.06458 0.66042 0.02847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21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 uiExpand="1" build="p" animBg="1"/>
      <p:bldP spid="16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1137" y="2818773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12" y="2667591"/>
            <a:ext cx="2217889" cy="2367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77" y="1047729"/>
            <a:ext cx="1280982" cy="1367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67" y="1086364"/>
            <a:ext cx="1280982" cy="136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7820" y="593759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68" y="2667591"/>
            <a:ext cx="2217889" cy="23671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89966" y="340893"/>
            <a:ext cx="4911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এক অনুপাত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3093" y="5704200"/>
            <a:ext cx="8194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 </a:t>
            </a:r>
            <a:r>
              <a:rPr lang="en-US" sz="4400" dirty="0" err="1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BD" sz="4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অনুপাত লিখ। </a:t>
            </a:r>
            <a:endParaRPr lang="en-US" sz="44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091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60" y="757451"/>
            <a:ext cx="808417" cy="808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36" y="764893"/>
            <a:ext cx="796881" cy="77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27" y="2571369"/>
            <a:ext cx="796881" cy="775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15" y="764893"/>
            <a:ext cx="808417" cy="808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69" y="2571369"/>
            <a:ext cx="796881" cy="775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52" y="2538583"/>
            <a:ext cx="808417" cy="808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15" y="2522191"/>
            <a:ext cx="808417" cy="808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78" y="2522190"/>
            <a:ext cx="808417" cy="808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26" y="4205075"/>
            <a:ext cx="796881" cy="775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94" y="4205075"/>
            <a:ext cx="796881" cy="775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31" y="4082136"/>
            <a:ext cx="808417" cy="8084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94" y="4172289"/>
            <a:ext cx="808417" cy="8084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85" y="4172288"/>
            <a:ext cx="808417" cy="808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149" y="4129507"/>
            <a:ext cx="808417" cy="8084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09" y="4205075"/>
            <a:ext cx="808417" cy="8084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876" y="4252173"/>
            <a:ext cx="808417" cy="8084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33" y="707445"/>
            <a:ext cx="428685" cy="7811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796" y="2510753"/>
            <a:ext cx="428685" cy="7811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44" y="4129507"/>
            <a:ext cx="428685" cy="78115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58630" y="322723"/>
            <a:ext cx="3141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 অনুপাত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03930" y="1400536"/>
            <a:ext cx="28306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6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 </a:t>
            </a:r>
            <a:r>
              <a:rPr lang="bn-BD" sz="6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75562" y="5080397"/>
            <a:ext cx="1413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 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২)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8004" y="5018939"/>
            <a:ext cx="1227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৩)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03930" y="3144176"/>
            <a:ext cx="28432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6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 </a:t>
            </a:r>
            <a:r>
              <a:rPr lang="bn-BD" sz="6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67178" y="4848466"/>
            <a:ext cx="2529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6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 </a:t>
            </a:r>
            <a:r>
              <a:rPr lang="bn-BD" sz="6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37349" y="579320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bn-BD" sz="3200" dirty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ও ১১</a:t>
            </a:r>
            <a:r>
              <a:rPr lang="en-US" sz="3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:৯ </a:t>
            </a:r>
            <a:r>
              <a:rPr lang="bn-BD" sz="3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32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 অনুপাত তৈরি কর । </a:t>
            </a:r>
            <a:endParaRPr lang="en-US" sz="32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53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0" grpId="0"/>
      <p:bldP spid="31" grpId="0"/>
      <p:bldP spid="32" grpId="0"/>
      <p:bldP spid="33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5774" y="123083"/>
            <a:ext cx="6005177" cy="243143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রেদওয়ানের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ফিফিনের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অনুপাত ১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এবং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রেদওয়ানের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শাওনে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অনুপাত 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২:৩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0641" y="5060943"/>
            <a:ext cx="1039883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লিখনের</a:t>
            </a:r>
            <a:r>
              <a:rPr lang="bn-BD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bn-BD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BD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bn-BD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শাওনের</a:t>
            </a:r>
            <a:r>
              <a:rPr lang="bn-BD" sz="2800" b="1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7351" y="4111284"/>
            <a:ext cx="872197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তাদের </a:t>
            </a:r>
            <a:r>
              <a:rPr lang="en-US" sz="28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bn-BD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অনুপাতগুলোর </a:t>
            </a:r>
            <a:r>
              <a:rPr lang="en-US" sz="2800" dirty="0" err="1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bn-BD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 লিখ    </a:t>
            </a:r>
            <a:endParaRPr 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3291" y="4594471"/>
            <a:ext cx="872197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bn-BD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অনুপাতগুলোর মিশ্র অনুপাত গঠন কর।      </a:t>
            </a:r>
            <a:endParaRPr 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 descr="20190123_084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1157" y="162839"/>
            <a:ext cx="5888322" cy="38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2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3659" y="346411"/>
            <a:ext cx="7588376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bn-BD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রেদওয়ানের</a:t>
            </a:r>
            <a:r>
              <a:rPr lang="bn-BD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ফিফিনের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bn-BD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অনুপাত ১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এবং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রেদওয়ানের</a:t>
            </a:r>
            <a:r>
              <a:rPr lang="bn-BD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শাওনে</a:t>
            </a:r>
            <a:r>
              <a:rPr lang="bn-BD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bn-BD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অনুপাত 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২:৩</a:t>
            </a:r>
            <a:r>
              <a:rPr lang="bn-BD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233" y="2230053"/>
            <a:ext cx="705378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তাদের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bn-BD" sz="24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অনুপাতগুলোর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bn-BD" sz="2400" dirty="0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 লিখ    </a:t>
            </a:r>
            <a:endParaRPr lang="en-US" sz="240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 descr="20190123_084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2035" y="832192"/>
            <a:ext cx="4104666" cy="40446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2233" y="3372798"/>
            <a:ext cx="74313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রেদওয়ানের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১: ২</a:t>
            </a:r>
          </a:p>
          <a:p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⁖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২:১</a:t>
            </a:r>
          </a:p>
          <a:p>
            <a:endParaRPr lang="en-US" sz="24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রেদওয়ান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শাওনের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: ৩</a:t>
            </a:r>
          </a:p>
          <a:p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⁖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৩:২</a:t>
            </a:r>
          </a:p>
          <a:p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নুপাত 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4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2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1018" y="335040"/>
            <a:ext cx="7607278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রেদওয়ানের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ফিফিনের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অনুপাত ১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এবং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রেদওয়ানের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শাওনে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অনুপাত 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২:৩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018" y="2210083"/>
            <a:ext cx="661851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bn-BD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অনুপাতগুলোর মিশ্র অনুপাত গঠন কর।      </a:t>
            </a:r>
            <a:endParaRPr lang="en-US" sz="24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 descr="20190123_084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1642" y="1119870"/>
            <a:ext cx="3708194" cy="47404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6983" y="2671748"/>
            <a:ext cx="74313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bn-BD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রেদওয়ানের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১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২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রেদওয়ান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শাওনের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: ৩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⁖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অনুপাতগুলোর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(১×২ : ২×৩)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	             = ২ : 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= ১ 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: 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2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9319" y="225206"/>
            <a:ext cx="11630890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bn-BD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রেদওয়ানের</a:t>
            </a:r>
            <a:r>
              <a:rPr lang="bn-BD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ফিফিনের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bn-BD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অনুপাত ১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এবং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রেদওয়ানের</a:t>
            </a:r>
            <a:r>
              <a:rPr lang="bn-BD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শাওনে</a:t>
            </a:r>
            <a:r>
              <a:rPr lang="bn-BD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bn-BD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অনুপাত 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২:৩</a:t>
            </a:r>
            <a:r>
              <a:rPr lang="bn-BD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060" y="1318641"/>
            <a:ext cx="1122459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লিখনের</a:t>
            </a:r>
            <a:r>
              <a:rPr lang="bn-BD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bn-BD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BD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bn-BD" sz="240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শাওনের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4060" y="1804629"/>
            <a:ext cx="113987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BD" sz="2400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রেদওয়ানের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১: ২</a:t>
            </a:r>
          </a:p>
          <a:p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রেদওয়ান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শাওনের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: ৩</a:t>
            </a:r>
          </a:p>
          <a:p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⁖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রেদওয়ান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শাওনের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১×২ : ২×২ : ২×৬ </a:t>
            </a:r>
          </a:p>
          <a:p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	              = ২ : ৪ : 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  <a:p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শাওনের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অনুপাতের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শর্তানুসারে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১১: ক = ২:৬ </a:t>
            </a:r>
          </a:p>
          <a:p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১১/ ক = ২/৬</a:t>
            </a:r>
          </a:p>
          <a:p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১১×৬= ক×২</a:t>
            </a:r>
          </a:p>
          <a:p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৬৬= ২ক</a:t>
            </a:r>
          </a:p>
          <a:p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ক = ৬৬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 ২</a:t>
            </a:r>
          </a:p>
          <a:p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	⁖ 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 = </a:t>
            </a:r>
            <a:r>
              <a:rPr lang="en-US" sz="24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৩৩               </a:t>
            </a:r>
            <a:r>
              <a:rPr lang="en-US" sz="2400" dirty="0" err="1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উত্তর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: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শাওনের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কাছে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৩৩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টাকা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আছে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।</a:t>
            </a:r>
            <a:endParaRPr lang="en-US" sz="24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749670" y="2405622"/>
            <a:ext cx="377354" cy="495903"/>
          </a:xfrm>
          <a:custGeom>
            <a:avLst/>
            <a:gdLst>
              <a:gd name="connsiteX0" fmla="*/ 0 w 595086"/>
              <a:gd name="connsiteY0" fmla="*/ 24190 h 505581"/>
              <a:gd name="connsiteX1" fmla="*/ 87086 w 595086"/>
              <a:gd name="connsiteY1" fmla="*/ 503162 h 505581"/>
              <a:gd name="connsiteX2" fmla="*/ 362857 w 595086"/>
              <a:gd name="connsiteY2" fmla="*/ 9676 h 505581"/>
              <a:gd name="connsiteX3" fmla="*/ 551543 w 595086"/>
              <a:gd name="connsiteY3" fmla="*/ 445105 h 505581"/>
              <a:gd name="connsiteX4" fmla="*/ 551543 w 595086"/>
              <a:gd name="connsiteY4" fmla="*/ 445105 h 505581"/>
              <a:gd name="connsiteX5" fmla="*/ 595086 w 595086"/>
              <a:gd name="connsiteY5" fmla="*/ 358019 h 505581"/>
              <a:gd name="connsiteX6" fmla="*/ 537029 w 595086"/>
              <a:gd name="connsiteY6" fmla="*/ 430590 h 50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86" h="505581">
                <a:moveTo>
                  <a:pt x="0" y="24190"/>
                </a:moveTo>
                <a:cubicBezTo>
                  <a:pt x="13305" y="264885"/>
                  <a:pt x="26610" y="505581"/>
                  <a:pt x="87086" y="503162"/>
                </a:cubicBezTo>
                <a:cubicBezTo>
                  <a:pt x="147562" y="500743"/>
                  <a:pt x="285448" y="19352"/>
                  <a:pt x="362857" y="9676"/>
                </a:cubicBezTo>
                <a:cubicBezTo>
                  <a:pt x="440267" y="0"/>
                  <a:pt x="551543" y="445105"/>
                  <a:pt x="551543" y="445105"/>
                </a:cubicBezTo>
                <a:lnTo>
                  <a:pt x="551543" y="445105"/>
                </a:lnTo>
                <a:lnTo>
                  <a:pt x="595086" y="358019"/>
                </a:lnTo>
                <a:lnTo>
                  <a:pt x="537029" y="43059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0"/>
            <a:ext cx="76200" cy="3429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0" y="158234"/>
            <a:ext cx="276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800">
                <a:latin typeface="Arial" pitchFamily="34" charset="0"/>
                <a:cs typeface="Arial" pitchFamily="34" charset="0"/>
              </a:rPr>
              <a:t> 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2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0" y="677022"/>
            <a:ext cx="4407876" cy="16070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316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u="sng" dirty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5400" u="sng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u="sng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6678" y="2867295"/>
            <a:ext cx="111053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আবির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আবিদের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ফিফিনের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bn-BD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অনুপাত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২:৩</a:t>
            </a:r>
            <a:r>
              <a:rPr lang="bn-BD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আবিদের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আবিরের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171363" y="2817848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00630" y="347839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942097" y="3507419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08713" y="4987315"/>
            <a:ext cx="4160677" cy="646331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bn-BD" sz="360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4050" y="5679830"/>
            <a:ext cx="3657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 ) </a:t>
            </a:r>
            <a:endParaRPr lang="en-US" sz="28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3645717" y="161658"/>
            <a:ext cx="4921623" cy="6046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1627" y="4544722"/>
            <a:ext cx="2869870" cy="13255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</a:p>
          <a:p>
            <a:pPr algn="ctr"/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অধ্যায়-২</a:t>
            </a:r>
            <a:endParaRPr lang="en-US" sz="14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627" y="907868"/>
            <a:ext cx="3072308" cy="3317252"/>
          </a:xfrm>
          <a:prstGeom prst="roundRect">
            <a:avLst>
              <a:gd name="adj" fmla="val 2014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Picture 17" descr="20190111_1619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4886" y="954156"/>
            <a:ext cx="4110931" cy="3986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iconsweet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979" y="782425"/>
            <a:ext cx="3857625" cy="19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79359" y="2346145"/>
            <a:ext cx="8217877" cy="1946031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297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943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467" y="246414"/>
            <a:ext cx="2006970" cy="1843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45" y="764628"/>
            <a:ext cx="1159162" cy="1064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9489" y="218837"/>
            <a:ext cx="664283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82" y="3299335"/>
            <a:ext cx="2006970" cy="18433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467" y="3624778"/>
            <a:ext cx="1159162" cy="10646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29489" y="3010017"/>
            <a:ext cx="664283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73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41665" t="-48936" r="-46443" b="-54800"/>
          <a:stretch/>
        </p:blipFill>
        <p:spPr>
          <a:xfrm>
            <a:off x="1524001" y="1322413"/>
            <a:ext cx="8833959" cy="2894680"/>
          </a:xfrm>
          <a:prstGeom prst="star32">
            <a:avLst>
              <a:gd name="adj" fmla="val 31073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516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3036" y="3334354"/>
            <a:ext cx="775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অনুপাত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কী তা বলতে পারবে ;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3036" y="4134573"/>
            <a:ext cx="840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200" b="1" dirty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সমতুল অনুপাত ব্যাখ্যা করতে  পারবে ;</a:t>
            </a:r>
            <a:endParaRPr lang="en-US" sz="3200" b="1" dirty="0">
              <a:ln>
                <a:solidFill>
                  <a:srgbClr val="990033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036" y="4934792"/>
            <a:ext cx="8541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200" b="1" dirty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লঘু </a:t>
            </a:r>
            <a:r>
              <a:rPr lang="en-US" sz="3200" b="1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3200" b="1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গুরু</a:t>
            </a:r>
            <a:r>
              <a:rPr lang="en-US" sz="3200" b="1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200" b="1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অনুপাত </a:t>
            </a:r>
            <a:r>
              <a:rPr lang="bn-BD" sz="3200" b="1" dirty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ব্যাখ্যা করতে  পারবে ।</a:t>
            </a:r>
            <a:endParaRPr lang="en-US" sz="3200" b="1" dirty="0">
              <a:ln>
                <a:solidFill>
                  <a:srgbClr val="990033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1" y="1821855"/>
            <a:ext cx="5627913" cy="129705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3200" b="1" u="sng" dirty="0" err="1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200" b="1" u="sng" dirty="0" err="1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200" b="1" u="sng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u="sng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2364220" y="863913"/>
            <a:ext cx="7228187" cy="940469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200" b="1" u="sng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b="1" u="sng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791973232"/>
              </p:ext>
            </p:extLst>
          </p:nvPr>
        </p:nvGraphicFramePr>
        <p:xfrm>
          <a:off x="182880" y="152400"/>
          <a:ext cx="11871959" cy="3295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80619827"/>
              </p:ext>
            </p:extLst>
          </p:nvPr>
        </p:nvGraphicFramePr>
        <p:xfrm>
          <a:off x="182880" y="2941319"/>
          <a:ext cx="12009120" cy="3732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92637" y="4267317"/>
            <a:ext cx="815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6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endParaRPr lang="en-US" sz="96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913527" y="5463378"/>
            <a:ext cx="4173468" cy="1207392"/>
          </a:xfrm>
          <a:prstGeom prst="upArrowCallou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অনুপাতটিতে একক ভিন্ন ভিন্ন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1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71739452"/>
              </p:ext>
            </p:extLst>
          </p:nvPr>
        </p:nvGraphicFramePr>
        <p:xfrm>
          <a:off x="2017344" y="143220"/>
          <a:ext cx="7949615" cy="2776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71779906"/>
              </p:ext>
            </p:extLst>
          </p:nvPr>
        </p:nvGraphicFramePr>
        <p:xfrm>
          <a:off x="1088101" y="3117773"/>
          <a:ext cx="9976139" cy="223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Down Arrow 4"/>
          <p:cNvSpPr/>
          <p:nvPr/>
        </p:nvSpPr>
        <p:spPr>
          <a:xfrm>
            <a:off x="3176531" y="5354198"/>
            <a:ext cx="848299" cy="583894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891750" y="5354198"/>
            <a:ext cx="848299" cy="583894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41792" y="5938092"/>
            <a:ext cx="393809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অনুপাত নয়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9544" y="5938092"/>
            <a:ext cx="3735241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অনুপাত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3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70522335"/>
              </p:ext>
            </p:extLst>
          </p:nvPr>
        </p:nvGraphicFramePr>
        <p:xfrm>
          <a:off x="2367865" y="143220"/>
          <a:ext cx="7143364" cy="248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52810" y="2927717"/>
                <a:ext cx="8185532" cy="14459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prstTxWarp prst="textPlain">
                  <a:avLst/>
                </a:prstTxWarp>
                <a:spAutoFit/>
              </a:bodyPr>
              <a:lstStyle/>
              <a:p>
                <a:pPr lvl="0"/>
                <a:r>
                  <a:rPr lang="bn-BD" sz="3200" dirty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বিস্কুটের দাম ও চকলেটের দামের অনুপাত    </a:t>
                </a:r>
              </a:p>
              <a:p>
                <a:pPr lvl="0"/>
                <a:r>
                  <a:rPr lang="bn-BD" sz="3200" dirty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200" i="1">
                            <a:ln w="0">
                              <a:solidFill>
                                <a:srgbClr val="990033"/>
                              </a:solidFill>
                            </a:ln>
                            <a:solidFill>
                              <a:srgbClr val="99003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200" i="1">
                                <a:ln w="0">
                                  <a:solidFill>
                                    <a:srgbClr val="990033"/>
                                  </a:solidFill>
                                </a:ln>
                                <a:solidFill>
                                  <a:srgbClr val="990033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200" i="1">
                                <a:ln w="0">
                                  <a:solidFill>
                                    <a:srgbClr val="990033"/>
                                  </a:solidFill>
                                </a:ln>
                                <a:solidFill>
                                  <a:srgbClr val="990033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  <m:r>
                              <a:rPr lang="bn-BD" sz="3200" i="1">
                                <a:ln w="0">
                                  <a:solidFill>
                                    <a:srgbClr val="990033"/>
                                  </a:solidFill>
                                </a:ln>
                                <a:solidFill>
                                  <a:srgbClr val="990033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bn-BD" sz="3200" i="1">
                                <a:ln w="0">
                                  <a:solidFill>
                                    <a:srgbClr val="990033"/>
                                  </a:solidFill>
                                </a:ln>
                                <a:solidFill>
                                  <a:srgbClr val="990033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200" dirty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=  ২ </a:t>
                </a:r>
                <a:r>
                  <a:rPr lang="en-US" sz="3200" dirty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bn-BD" sz="3200" dirty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     </a:t>
                </a:r>
                <a:endParaRPr lang="en-US" sz="3200" dirty="0">
                  <a:ln w="0">
                    <a:solidFill>
                      <a:srgbClr val="990033"/>
                    </a:solidFill>
                  </a:ln>
                  <a:solidFill>
                    <a:srgbClr val="99003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10" y="2927716"/>
                <a:ext cx="8185532" cy="14459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4"/>
          <p:cNvSpPr/>
          <p:nvPr/>
        </p:nvSpPr>
        <p:spPr>
          <a:xfrm>
            <a:off x="1050001" y="5826834"/>
            <a:ext cx="4671151" cy="825177"/>
          </a:xfrm>
          <a:prstGeom prst="wedgeEllipseCallout">
            <a:avLst>
              <a:gd name="adj1" fmla="val -7053"/>
              <a:gd name="adj2" fmla="val -22342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 একটি ভগ্নাংশ </a:t>
            </a:r>
            <a:endParaRPr lang="en-US" sz="36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595284" y="5826834"/>
            <a:ext cx="3756751" cy="715008"/>
          </a:xfrm>
          <a:prstGeom prst="wedgeEllipseCallout">
            <a:avLst>
              <a:gd name="adj1" fmla="val -78802"/>
              <a:gd name="adj2" fmla="val -27197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অনুপাতের প্রতীক </a:t>
            </a:r>
            <a:endParaRPr lang="en-US" sz="32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393635" y="5826834"/>
            <a:ext cx="3514381" cy="715008"/>
          </a:xfrm>
          <a:prstGeom prst="wedgeEllipseCallout">
            <a:avLst>
              <a:gd name="adj1" fmla="val 31803"/>
              <a:gd name="adj2" fmla="val -28492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পূর্বরাশি </a:t>
            </a:r>
            <a:endParaRPr lang="en-US" sz="36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064786" y="5881914"/>
            <a:ext cx="3238959" cy="715010"/>
          </a:xfrm>
          <a:prstGeom prst="wedgeEllipseCallout">
            <a:avLst>
              <a:gd name="adj1" fmla="val -80208"/>
              <a:gd name="adj2" fmla="val -284304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রাশি </a:t>
            </a:r>
            <a:endParaRPr lang="en-US" sz="32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6575" y="3441427"/>
            <a:ext cx="1325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১:২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5321" y="3470456"/>
            <a:ext cx="1536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২:৪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51" y="1110536"/>
            <a:ext cx="3043957" cy="261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24" y="1264440"/>
            <a:ext cx="2366657" cy="2360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77" y="1235411"/>
            <a:ext cx="2335517" cy="23606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89813" y="3421904"/>
            <a:ext cx="1612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৪:৮ </a:t>
            </a:r>
          </a:p>
        </p:txBody>
      </p:sp>
      <p:sp>
        <p:nvSpPr>
          <p:cNvPr id="12" name="Equal 11"/>
          <p:cNvSpPr/>
          <p:nvPr/>
        </p:nvSpPr>
        <p:spPr>
          <a:xfrm>
            <a:off x="4285489" y="2086557"/>
            <a:ext cx="676611" cy="658368"/>
          </a:xfrm>
          <a:prstGeom prst="mathEqual">
            <a:avLst>
              <a:gd name="adj1" fmla="val 17964"/>
              <a:gd name="adj2" fmla="val 2842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Equal 12"/>
          <p:cNvSpPr/>
          <p:nvPr/>
        </p:nvSpPr>
        <p:spPr>
          <a:xfrm>
            <a:off x="7258666" y="2086557"/>
            <a:ext cx="676611" cy="658368"/>
          </a:xfrm>
          <a:prstGeom prst="mathEqual">
            <a:avLst>
              <a:gd name="adj1" fmla="val 17964"/>
              <a:gd name="adj2" fmla="val 2842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6443" y="301393"/>
            <a:ext cx="4838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সমতুল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79460" y="4961629"/>
            <a:ext cx="3048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4400" dirty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৯=৬</a:t>
            </a:r>
            <a:r>
              <a:rPr lang="en-US" sz="4400" dirty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dirty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 </a:t>
            </a:r>
            <a:endParaRPr lang="en-US" sz="4400" dirty="0"/>
          </a:p>
        </p:txBody>
      </p:sp>
      <p:sp>
        <p:nvSpPr>
          <p:cNvPr id="19" name="Rectangle 18"/>
          <p:cNvSpPr/>
          <p:nvPr/>
        </p:nvSpPr>
        <p:spPr>
          <a:xfrm>
            <a:off x="6740192" y="4992406"/>
            <a:ext cx="2938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 : </a:t>
            </a:r>
            <a:r>
              <a:rPr lang="bn-BD" sz="4000" dirty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</a:t>
            </a:r>
            <a:r>
              <a:rPr lang="en-US" sz="4000" dirty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</a:t>
            </a:r>
            <a:r>
              <a:rPr lang="bn-BD" sz="4000" dirty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</a:t>
            </a:r>
            <a:r>
              <a:rPr lang="en-US" sz="4000" dirty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bn-BD" sz="4000" dirty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১০</a:t>
            </a:r>
            <a:r>
              <a:rPr lang="bn-BD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77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 animBg="1"/>
      <p:bldP spid="13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934</Words>
  <Application>Microsoft Office PowerPoint</Application>
  <PresentationFormat>Widescreen</PresentationFormat>
  <Paragraphs>147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NikoshBAN</vt:lpstr>
      <vt:lpstr>SutonnyMJ</vt:lpstr>
      <vt:lpstr>Symbol</vt:lpstr>
      <vt:lpstr>Times New Roman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Md.Amir Hosen</cp:lastModifiedBy>
  <cp:revision>200</cp:revision>
  <dcterms:created xsi:type="dcterms:W3CDTF">2014-11-27T06:15:25Z</dcterms:created>
  <dcterms:modified xsi:type="dcterms:W3CDTF">2020-09-03T05:43:09Z</dcterms:modified>
</cp:coreProperties>
</file>