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3E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E8581-A70E-4572-9319-7E9153E4EFB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146DD-79BA-4F42-AABC-E1F38AC792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61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FE735-BE38-4B77-99E5-95EECBD250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349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146DD-79BA-4F42-AABC-E1F38AC792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302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60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94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72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10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40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90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16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06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5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51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060-89EA-4FF5-AF6D-A56029939E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00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EC060-89EA-4FF5-AF6D-A56029939EA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8D24-43A4-4B85-84D0-D417798E4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34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6640117" y="1750218"/>
            <a:ext cx="1007269" cy="1371600"/>
          </a:xfrm>
          <a:prstGeom prst="triangle">
            <a:avLst/>
          </a:prstGeom>
          <a:solidFill>
            <a:srgbClr val="BD13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5" y="3761184"/>
            <a:ext cx="4011557" cy="2839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00413" y="2775347"/>
            <a:ext cx="2110978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 rot="5400000">
            <a:off x="3261123" y="2691410"/>
            <a:ext cx="2110978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97" y="3400424"/>
            <a:ext cx="3681969" cy="3071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1" y="1710928"/>
            <a:ext cx="2147267" cy="1821656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702724" y="265115"/>
            <a:ext cx="7814733" cy="1471613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6723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669264" y="3397573"/>
            <a:ext cx="4284161" cy="19531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00713" y="3375424"/>
            <a:ext cx="86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79007" y="3343277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5" name="Group 7"/>
          <p:cNvGrpSpPr/>
          <p:nvPr/>
        </p:nvGrpSpPr>
        <p:grpSpPr>
          <a:xfrm>
            <a:off x="471488" y="828675"/>
            <a:ext cx="1428749" cy="721342"/>
            <a:chOff x="514350" y="971550"/>
            <a:chExt cx="1904999" cy="961787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14350" y="971550"/>
              <a:ext cx="1757363" cy="857250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0086" y="1071564"/>
              <a:ext cx="1719263" cy="8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৩</a:t>
              </a:r>
            </a:p>
          </p:txBody>
        </p:sp>
      </p:grpSp>
      <p:sp>
        <p:nvSpPr>
          <p:cNvPr id="9" name="Flowchart: Connector 8"/>
          <p:cNvSpPr/>
          <p:nvPr/>
        </p:nvSpPr>
        <p:spPr>
          <a:xfrm>
            <a:off x="4768454" y="2475310"/>
            <a:ext cx="85725" cy="11787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6" name="Group 58"/>
          <p:cNvGrpSpPr/>
          <p:nvPr/>
        </p:nvGrpSpPr>
        <p:grpSpPr>
          <a:xfrm rot="7335065">
            <a:off x="3048579" y="2826210"/>
            <a:ext cx="6522275" cy="1711203"/>
            <a:chOff x="-536681" y="0"/>
            <a:chExt cx="10305809" cy="2827205"/>
          </a:xfrm>
        </p:grpSpPr>
        <p:grpSp>
          <p:nvGrpSpPr>
            <p:cNvPr id="7" name="Group 59"/>
            <p:cNvGrpSpPr/>
            <p:nvPr/>
          </p:nvGrpSpPr>
          <p:grpSpPr>
            <a:xfrm>
              <a:off x="-536681" y="0"/>
              <a:ext cx="10305809" cy="2827205"/>
              <a:chOff x="-536681" y="0"/>
              <a:chExt cx="10305809" cy="2827205"/>
            </a:xfrm>
          </p:grpSpPr>
          <p:grpSp>
            <p:nvGrpSpPr>
              <p:cNvPr id="8" name="Group 61"/>
              <p:cNvGrpSpPr/>
              <p:nvPr/>
            </p:nvGrpSpPr>
            <p:grpSpPr>
              <a:xfrm>
                <a:off x="-536681" y="0"/>
                <a:ext cx="10305809" cy="2827205"/>
                <a:chOff x="-536681" y="0"/>
                <a:chExt cx="10305809" cy="2827205"/>
              </a:xfrm>
            </p:grpSpPr>
            <p:grpSp>
              <p:nvGrpSpPr>
                <p:cNvPr id="12" name="Group 63"/>
                <p:cNvGrpSpPr/>
                <p:nvPr/>
              </p:nvGrpSpPr>
              <p:grpSpPr>
                <a:xfrm>
                  <a:off x="4925751" y="0"/>
                  <a:ext cx="1476021" cy="2413891"/>
                  <a:chOff x="4000500" y="752475"/>
                  <a:chExt cx="2219827" cy="3452344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 rot="19591426">
                    <a:off x="5023210" y="1402749"/>
                    <a:ext cx="346624" cy="170986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  <p:grpSp>
                <p:nvGrpSpPr>
                  <p:cNvPr id="13" name="Group 68"/>
                  <p:cNvGrpSpPr/>
                  <p:nvPr/>
                </p:nvGrpSpPr>
                <p:grpSpPr>
                  <a:xfrm rot="19695804">
                    <a:off x="5827045" y="2166628"/>
                    <a:ext cx="393282" cy="2038191"/>
                    <a:chOff x="6485712" y="2228850"/>
                    <a:chExt cx="393282" cy="2038191"/>
                  </a:xfrm>
                </p:grpSpPr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6486525" y="2228850"/>
                      <a:ext cx="342900" cy="1514475"/>
                    </a:xfrm>
                    <a:prstGeom prst="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7" name="Isosceles Triangle 76"/>
                    <p:cNvSpPr/>
                    <p:nvPr/>
                  </p:nvSpPr>
                  <p:spPr>
                    <a:xfrm rot="10633468">
                      <a:off x="6485712" y="3738341"/>
                      <a:ext cx="373993" cy="528700"/>
                    </a:xfrm>
                    <a:prstGeom prst="triangl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8" name="Isosceles Triangle 77"/>
                    <p:cNvSpPr/>
                    <p:nvPr/>
                  </p:nvSpPr>
                  <p:spPr>
                    <a:xfrm rot="10633468">
                      <a:off x="6505001" y="3708683"/>
                      <a:ext cx="373993" cy="528700"/>
                    </a:xfrm>
                    <a:prstGeom prst="triangl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</p:grpSp>
              <p:grpSp>
                <p:nvGrpSpPr>
                  <p:cNvPr id="14" name="Group 69"/>
                  <p:cNvGrpSpPr/>
                  <p:nvPr/>
                </p:nvGrpSpPr>
                <p:grpSpPr>
                  <a:xfrm>
                    <a:off x="4000500" y="752475"/>
                    <a:ext cx="1038225" cy="3419474"/>
                    <a:chOff x="4000500" y="752475"/>
                    <a:chExt cx="1038225" cy="3419474"/>
                  </a:xfrm>
                </p:grpSpPr>
                <p:sp>
                  <p:nvSpPr>
                    <p:cNvPr id="72" name="Isosceles Triangle 71"/>
                    <p:cNvSpPr/>
                    <p:nvPr/>
                  </p:nvSpPr>
                  <p:spPr>
                    <a:xfrm rot="12347079">
                      <a:off x="4000500" y="1357312"/>
                      <a:ext cx="414338" cy="2814637"/>
                    </a:xfrm>
                    <a:prstGeom prst="triangl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3" name="Flowchart: Connector 72"/>
                    <p:cNvSpPr/>
                    <p:nvPr/>
                  </p:nvSpPr>
                  <p:spPr>
                    <a:xfrm>
                      <a:off x="4481513" y="1323975"/>
                      <a:ext cx="557212" cy="514350"/>
                    </a:xfrm>
                    <a:prstGeom prst="flowChartConnector">
                      <a:avLst/>
                    </a:prstGeom>
                    <a:solidFill>
                      <a:schemeClr val="bg2">
                        <a:lumMod val="10000"/>
                      </a:schemeClr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4610101" y="752475"/>
                      <a:ext cx="257175" cy="600075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5" name="Isosceles Triangle 74"/>
                    <p:cNvSpPr/>
                    <p:nvPr/>
                  </p:nvSpPr>
                  <p:spPr>
                    <a:xfrm rot="12347079">
                      <a:off x="4000500" y="1322439"/>
                      <a:ext cx="414338" cy="2814637"/>
                    </a:xfrm>
                    <a:prstGeom prst="triangl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</p:grpSp>
              <p:sp>
                <p:nvSpPr>
                  <p:cNvPr id="71" name="Rectangle 70"/>
                  <p:cNvSpPr/>
                  <p:nvPr/>
                </p:nvSpPr>
                <p:spPr>
                  <a:xfrm rot="19591426">
                    <a:off x="5023211" y="1367877"/>
                    <a:ext cx="346623" cy="170986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</p:grpSp>
            <p:sp>
              <p:nvSpPr>
                <p:cNvPr id="65" name="Flowchart: Connector 64"/>
                <p:cNvSpPr/>
                <p:nvPr/>
              </p:nvSpPr>
              <p:spPr>
                <a:xfrm>
                  <a:off x="5344263" y="565826"/>
                  <a:ext cx="161503" cy="109889"/>
                </a:xfrm>
                <a:prstGeom prst="flowChartConnector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 rot="19546219">
                  <a:off x="-536680" y="1861055"/>
                  <a:ext cx="10305807" cy="966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 rot="19546219">
                  <a:off x="-536681" y="1836675"/>
                  <a:ext cx="10305809" cy="966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</p:grpSp>
          <p:sp>
            <p:nvSpPr>
              <p:cNvPr id="63" name="Flowchart: Connector 62"/>
              <p:cNvSpPr/>
              <p:nvPr/>
            </p:nvSpPr>
            <p:spPr>
              <a:xfrm>
                <a:off x="5178305" y="429197"/>
                <a:ext cx="430016" cy="387667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61" name="Flowchart: Connector 60"/>
            <p:cNvSpPr/>
            <p:nvPr/>
          </p:nvSpPr>
          <p:spPr>
            <a:xfrm>
              <a:off x="5330952" y="531495"/>
              <a:ext cx="242888" cy="157163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1" name="Arc 10"/>
          <p:cNvSpPr/>
          <p:nvPr/>
        </p:nvSpPr>
        <p:spPr>
          <a:xfrm rot="8170549">
            <a:off x="3286257" y="818896"/>
            <a:ext cx="3071549" cy="2948498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Arc 9"/>
          <p:cNvSpPr/>
          <p:nvPr/>
        </p:nvSpPr>
        <p:spPr>
          <a:xfrm rot="5400000">
            <a:off x="3868342" y="3396854"/>
            <a:ext cx="1060847" cy="1082278"/>
          </a:xfrm>
          <a:prstGeom prst="arc">
            <a:avLst/>
          </a:prstGeom>
          <a:ln w="28575">
            <a:solidFill>
              <a:srgbClr val="A03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6" name="Arc 35"/>
          <p:cNvSpPr/>
          <p:nvPr/>
        </p:nvSpPr>
        <p:spPr>
          <a:xfrm rot="10800000">
            <a:off x="4729400" y="3373770"/>
            <a:ext cx="1060847" cy="1082278"/>
          </a:xfrm>
          <a:prstGeom prst="arc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8" name="TextBox 37"/>
          <p:cNvSpPr txBox="1"/>
          <p:nvPr/>
        </p:nvSpPr>
        <p:spPr>
          <a:xfrm>
            <a:off x="4461272" y="2096692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1067" y="4864631"/>
            <a:ext cx="835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ও B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বৃত্তচাপদ্বয়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Q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TextBox 39"/>
          <p:cNvSpPr txBox="1"/>
          <p:nvPr/>
        </p:nvSpPr>
        <p:spPr>
          <a:xfrm>
            <a:off x="4612066" y="4235759"/>
            <a:ext cx="64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70638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1443" y="3399688"/>
            <a:ext cx="4284161" cy="19531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75722" y="3332561"/>
            <a:ext cx="86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3301" y="3343276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5" name="Group 7"/>
          <p:cNvGrpSpPr/>
          <p:nvPr/>
        </p:nvGrpSpPr>
        <p:grpSpPr>
          <a:xfrm>
            <a:off x="271463" y="757237"/>
            <a:ext cx="1625070" cy="707053"/>
            <a:chOff x="514350" y="971550"/>
            <a:chExt cx="1757363" cy="942737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14350" y="971550"/>
              <a:ext cx="1757363" cy="857250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8187" y="1052513"/>
              <a:ext cx="135731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৪</a:t>
              </a:r>
            </a:p>
          </p:txBody>
        </p:sp>
      </p:grpSp>
      <p:sp>
        <p:nvSpPr>
          <p:cNvPr id="9" name="Flowchart: Connector 8"/>
          <p:cNvSpPr/>
          <p:nvPr/>
        </p:nvSpPr>
        <p:spPr>
          <a:xfrm>
            <a:off x="4768454" y="2475310"/>
            <a:ext cx="85725" cy="11787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Arc 10"/>
          <p:cNvSpPr/>
          <p:nvPr/>
        </p:nvSpPr>
        <p:spPr>
          <a:xfrm rot="8170549">
            <a:off x="3286257" y="818896"/>
            <a:ext cx="3071549" cy="294849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Arc 9"/>
          <p:cNvSpPr/>
          <p:nvPr/>
        </p:nvSpPr>
        <p:spPr>
          <a:xfrm rot="5400000">
            <a:off x="3868342" y="3396854"/>
            <a:ext cx="1060847" cy="1082278"/>
          </a:xfrm>
          <a:prstGeom prst="arc">
            <a:avLst/>
          </a:prstGeom>
          <a:ln w="28575">
            <a:solidFill>
              <a:srgbClr val="A03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6" name="Arc 35"/>
          <p:cNvSpPr/>
          <p:nvPr/>
        </p:nvSpPr>
        <p:spPr>
          <a:xfrm rot="10800000">
            <a:off x="4700589" y="3414711"/>
            <a:ext cx="1060847" cy="1082278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66" t="5013" r="44295" b="5736"/>
          <a:stretch/>
        </p:blipFill>
        <p:spPr>
          <a:xfrm>
            <a:off x="4252018" y="1673011"/>
            <a:ext cx="562970" cy="335965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822432" y="1948860"/>
            <a:ext cx="5557" cy="269462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00600" y="2146699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09693" y="5320149"/>
            <a:ext cx="6123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P,Q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PQ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697" b="94005" l="30958" r="9001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76" y="-1509086"/>
            <a:ext cx="5486401" cy="40302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97062" y="4335096"/>
            <a:ext cx="64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1439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00104 0.38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16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4612" y="1789510"/>
            <a:ext cx="3729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3343275" y="1146573"/>
            <a:ext cx="2432447" cy="1907381"/>
          </a:xfrm>
          <a:prstGeom prst="verticalScroll">
            <a:avLst/>
          </a:prstGeom>
          <a:noFill/>
          <a:ln w="38100">
            <a:solidFill>
              <a:srgbClr val="A03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Horizontal Scroll 4"/>
          <p:cNvSpPr/>
          <p:nvPr/>
        </p:nvSpPr>
        <p:spPr>
          <a:xfrm>
            <a:off x="1875234" y="3546873"/>
            <a:ext cx="5036344" cy="2009865"/>
          </a:xfrm>
          <a:prstGeom prst="horizontalScroll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2549773" y="4029508"/>
            <a:ext cx="4057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-Right-Up Arrow 6"/>
          <p:cNvSpPr/>
          <p:nvPr/>
        </p:nvSpPr>
        <p:spPr>
          <a:xfrm>
            <a:off x="0" y="1039416"/>
            <a:ext cx="2743200" cy="1714501"/>
          </a:xfrm>
          <a:prstGeom prst="leftRight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40053" y="2839642"/>
            <a:ext cx="2346722" cy="2143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29439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9" y="307180"/>
            <a:ext cx="2450319" cy="2450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8682" y="3996070"/>
            <a:ext cx="7600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সে.মি.দৈর্ঘ্যের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Frame 7"/>
          <p:cNvSpPr/>
          <p:nvPr/>
        </p:nvSpPr>
        <p:spPr>
          <a:xfrm>
            <a:off x="304800" y="3382566"/>
            <a:ext cx="8616462" cy="2489597"/>
          </a:xfrm>
          <a:prstGeom prst="fram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Explosion 2 4"/>
          <p:cNvSpPr/>
          <p:nvPr/>
        </p:nvSpPr>
        <p:spPr>
          <a:xfrm>
            <a:off x="2708032" y="269631"/>
            <a:ext cx="6342184" cy="2316407"/>
          </a:xfrm>
          <a:prstGeom prst="irregularSeal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7453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41" y="3320078"/>
            <a:ext cx="5722144" cy="2703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90" y="721521"/>
            <a:ext cx="2768204" cy="1949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485775"/>
            <a:ext cx="2364583" cy="2364583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482203" y="3986212"/>
            <a:ext cx="739379" cy="141446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lowchart: Decision 5"/>
          <p:cNvSpPr/>
          <p:nvPr/>
        </p:nvSpPr>
        <p:spPr>
          <a:xfrm>
            <a:off x="496491" y="789385"/>
            <a:ext cx="750094" cy="1425178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lowchart: Data 6"/>
          <p:cNvSpPr/>
          <p:nvPr/>
        </p:nvSpPr>
        <p:spPr>
          <a:xfrm>
            <a:off x="7922420" y="3986213"/>
            <a:ext cx="1053703" cy="1360885"/>
          </a:xfrm>
          <a:prstGeom prst="flowChartInputOutp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Donut 7"/>
          <p:cNvSpPr/>
          <p:nvPr/>
        </p:nvSpPr>
        <p:spPr>
          <a:xfrm>
            <a:off x="7893844" y="1100137"/>
            <a:ext cx="921544" cy="1189435"/>
          </a:xfrm>
          <a:prstGeom prst="don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22061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16940" y="371476"/>
            <a:ext cx="6753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749144" y="197616"/>
            <a:ext cx="6632154" cy="857250"/>
          </a:xfrm>
          <a:prstGeom prst="fram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63980" y="4576641"/>
            <a:ext cx="3375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508" r="8789" b="45902"/>
          <a:stretch/>
        </p:blipFill>
        <p:spPr>
          <a:xfrm flipH="1">
            <a:off x="125813" y="4026126"/>
            <a:ext cx="3446860" cy="1607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508" r="8789" b="45902"/>
          <a:stretch/>
        </p:blipFill>
        <p:spPr>
          <a:xfrm rot="5400000">
            <a:off x="618360" y="3044560"/>
            <a:ext cx="1962056" cy="91495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4729320" y="4018393"/>
            <a:ext cx="3429000" cy="21431"/>
          </a:xfrm>
          <a:prstGeom prst="straightConnector1">
            <a:avLst/>
          </a:prstGeom>
          <a:ln w="57150">
            <a:solidFill>
              <a:srgbClr val="BD139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019" y="14289"/>
            <a:ext cx="9132981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Rectangle 1"/>
          <p:cNvSpPr/>
          <p:nvPr/>
        </p:nvSpPr>
        <p:spPr>
          <a:xfrm>
            <a:off x="1643234" y="3568926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95636" y="2981533"/>
            <a:ext cx="795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253368" y="2854787"/>
            <a:ext cx="182880" cy="18288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BD13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345798" y="2306883"/>
            <a:ext cx="13566" cy="1697900"/>
          </a:xfrm>
          <a:prstGeom prst="straightConnector1">
            <a:avLst/>
          </a:prstGeom>
          <a:ln w="57150">
            <a:solidFill>
              <a:srgbClr val="BD139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294812" y="2836985"/>
            <a:ext cx="2849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374560" y="4058963"/>
            <a:ext cx="0" cy="54864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6410350" y="3042858"/>
            <a:ext cx="1071563" cy="314325"/>
          </a:xfrm>
          <a:custGeom>
            <a:avLst/>
            <a:gdLst>
              <a:gd name="connsiteX0" fmla="*/ 0 w 1071563"/>
              <a:gd name="connsiteY0" fmla="*/ 0 h 314325"/>
              <a:gd name="connsiteX1" fmla="*/ 885825 w 1071563"/>
              <a:gd name="connsiteY1" fmla="*/ 114300 h 314325"/>
              <a:gd name="connsiteX2" fmla="*/ 1071563 w 1071563"/>
              <a:gd name="connsiteY2" fmla="*/ 314325 h 314325"/>
              <a:gd name="connsiteX3" fmla="*/ 1071563 w 1071563"/>
              <a:gd name="connsiteY3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563" h="314325">
                <a:moveTo>
                  <a:pt x="0" y="0"/>
                </a:moveTo>
                <a:cubicBezTo>
                  <a:pt x="353615" y="30956"/>
                  <a:pt x="707231" y="61913"/>
                  <a:pt x="885825" y="114300"/>
                </a:cubicBezTo>
                <a:cubicBezTo>
                  <a:pt x="1064419" y="166687"/>
                  <a:pt x="1071563" y="314325"/>
                  <a:pt x="1071563" y="314325"/>
                </a:cubicBezTo>
                <a:lnTo>
                  <a:pt x="1071563" y="314325"/>
                </a:lnTo>
              </a:path>
            </a:pathLst>
          </a:custGeom>
          <a:noFill/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5893" y="3162798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696508" y="3443289"/>
            <a:ext cx="546423" cy="2052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05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14" grpId="0"/>
      <p:bldP spid="3" grpId="0" animBg="1"/>
      <p:bldP spid="3" grpId="1" animBg="1"/>
      <p:bldP spid="24" grpId="0"/>
      <p:bldP spid="8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30" r="9612" b="3128"/>
          <a:stretch/>
        </p:blipFill>
        <p:spPr>
          <a:xfrm>
            <a:off x="0" y="2807494"/>
            <a:ext cx="1896864" cy="19180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Horizontal Scroll 2"/>
          <p:cNvSpPr/>
          <p:nvPr/>
        </p:nvSpPr>
        <p:spPr>
          <a:xfrm>
            <a:off x="2171699" y="1614488"/>
            <a:ext cx="6343650" cy="3629025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সম্পাদ্য-৫)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4151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6429" y="2533881"/>
            <a:ext cx="6654188" cy="2231380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endParaRPr lang="en-US" sz="1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১.লম্ব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2132351" y="415509"/>
            <a:ext cx="4716282" cy="1163612"/>
            <a:chOff x="2132351" y="415509"/>
            <a:chExt cx="4716282" cy="1163612"/>
          </a:xfrm>
        </p:grpSpPr>
        <p:sp>
          <p:nvSpPr>
            <p:cNvPr id="5" name="Pentagon 4"/>
            <p:cNvSpPr/>
            <p:nvPr/>
          </p:nvSpPr>
          <p:spPr>
            <a:xfrm rot="5400000">
              <a:off x="3908686" y="-1360826"/>
              <a:ext cx="1163612" cy="4716282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42288" y="513480"/>
              <a:ext cx="28668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শিখণফল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Frame 7"/>
          <p:cNvSpPr/>
          <p:nvPr/>
        </p:nvSpPr>
        <p:spPr>
          <a:xfrm>
            <a:off x="1118994" y="1994629"/>
            <a:ext cx="7496369" cy="3877534"/>
          </a:xfrm>
          <a:prstGeom prst="fram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36900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253345" y="2986090"/>
            <a:ext cx="5898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3344358" y="414338"/>
            <a:ext cx="4495800" cy="1143000"/>
          </a:xfrm>
          <a:prstGeom prst="wedgeRectCallout">
            <a:avLst/>
          </a:prstGeom>
          <a:noFill/>
          <a:ln w="57150"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6549800" y="3007350"/>
            <a:ext cx="33745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86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7461" y="4116467"/>
            <a:ext cx="40433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7074" y="3967163"/>
            <a:ext cx="209073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465" y="3811012"/>
            <a:ext cx="7496176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দন্ডায়মান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কোনদ্বয়ের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(৯০</a:t>
            </a:r>
            <a:r>
              <a:rPr lang="en-US" sz="32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  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7961" y="4076701"/>
            <a:ext cx="414859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00337" y="3443288"/>
            <a:ext cx="3900488" cy="1428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629150" y="1843089"/>
            <a:ext cx="14288" cy="16001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59088" y="1773862"/>
            <a:ext cx="33745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4775" y="3359775"/>
            <a:ext cx="33745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/>
              <a:t>O</a:t>
            </a:r>
          </a:p>
        </p:txBody>
      </p:sp>
    </p:spTree>
    <p:extLst>
      <p:ext uri="{BB962C8B-B14F-4D97-AF65-F5344CB8AC3E}">
        <p14:creationId xmlns="" xmlns:p14="http://schemas.microsoft.com/office/powerpoint/2010/main" val="6744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build="allAtOnce"/>
      <p:bldP spid="1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8" y="486970"/>
            <a:ext cx="3397206" cy="2056939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35013" y="3657601"/>
            <a:ext cx="5461855" cy="1628776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>
                  <a:alpha val="86000"/>
                </a:schemeClr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3716215" y="626086"/>
            <a:ext cx="5216770" cy="2043112"/>
          </a:xfrm>
          <a:prstGeom prst="irregularSeal1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1976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>
            <a:endCxn id="15" idx="1"/>
          </p:cNvCxnSpPr>
          <p:nvPr/>
        </p:nvCxnSpPr>
        <p:spPr>
          <a:xfrm>
            <a:off x="1395925" y="4307175"/>
            <a:ext cx="5804976" cy="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66" t="5013" r="44295" b="5736"/>
          <a:stretch/>
        </p:blipFill>
        <p:spPr>
          <a:xfrm rot="5400000">
            <a:off x="4180847" y="1237182"/>
            <a:ext cx="562970" cy="6702957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4286250" y="2271713"/>
            <a:ext cx="182880" cy="181877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4469130" y="2060465"/>
            <a:ext cx="3657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81582" y="5162533"/>
            <a:ext cx="910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১.মনে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AB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135731" y="1760935"/>
            <a:ext cx="1726119" cy="889397"/>
            <a:chOff x="314325" y="671513"/>
            <a:chExt cx="1828800" cy="1185863"/>
          </a:xfrm>
        </p:grpSpPr>
        <p:sp>
          <p:nvSpPr>
            <p:cNvPr id="11" name="Right Arrow 10"/>
            <p:cNvSpPr/>
            <p:nvPr/>
          </p:nvSpPr>
          <p:spPr>
            <a:xfrm>
              <a:off x="314325" y="671513"/>
              <a:ext cx="1828800" cy="1185863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501" y="928688"/>
              <a:ext cx="127158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১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0854" y="3946923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901" y="4014788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Flowchart: Terminator 16"/>
          <p:cNvSpPr/>
          <p:nvPr/>
        </p:nvSpPr>
        <p:spPr>
          <a:xfrm>
            <a:off x="0" y="214313"/>
            <a:ext cx="9144000" cy="148590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রূলার-কম্পাস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697" b="94005" l="30958" r="9001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752" y="655670"/>
            <a:ext cx="5486401" cy="4030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30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3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60626 -0.001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669265" y="3397573"/>
            <a:ext cx="4284162" cy="19531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2144" y="3364708"/>
            <a:ext cx="86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1869" y="3375424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5" name="Group 7"/>
          <p:cNvGrpSpPr/>
          <p:nvPr/>
        </p:nvGrpSpPr>
        <p:grpSpPr>
          <a:xfrm>
            <a:off x="271463" y="771526"/>
            <a:ext cx="1343025" cy="721341"/>
            <a:chOff x="514350" y="971550"/>
            <a:chExt cx="1790700" cy="961786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14350" y="971550"/>
              <a:ext cx="1757363" cy="857250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0087" y="1071563"/>
              <a:ext cx="1604963" cy="8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২</a:t>
              </a:r>
            </a:p>
          </p:txBody>
        </p:sp>
      </p:grpSp>
      <p:sp>
        <p:nvSpPr>
          <p:cNvPr id="9" name="Flowchart: Connector 8"/>
          <p:cNvSpPr/>
          <p:nvPr/>
        </p:nvSpPr>
        <p:spPr>
          <a:xfrm>
            <a:off x="4721749" y="2506732"/>
            <a:ext cx="182880" cy="18288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6" name="Group 58"/>
          <p:cNvGrpSpPr/>
          <p:nvPr/>
        </p:nvGrpSpPr>
        <p:grpSpPr>
          <a:xfrm rot="2486761">
            <a:off x="1896377" y="1264418"/>
            <a:ext cx="6522275" cy="1711204"/>
            <a:chOff x="-536681" y="0"/>
            <a:chExt cx="10305809" cy="2827207"/>
          </a:xfrm>
        </p:grpSpPr>
        <p:grpSp>
          <p:nvGrpSpPr>
            <p:cNvPr id="7" name="Group 59"/>
            <p:cNvGrpSpPr/>
            <p:nvPr/>
          </p:nvGrpSpPr>
          <p:grpSpPr>
            <a:xfrm>
              <a:off x="-536681" y="0"/>
              <a:ext cx="10305809" cy="2827207"/>
              <a:chOff x="-536681" y="0"/>
              <a:chExt cx="10305809" cy="2827207"/>
            </a:xfrm>
          </p:grpSpPr>
          <p:grpSp>
            <p:nvGrpSpPr>
              <p:cNvPr id="8" name="Group 61"/>
              <p:cNvGrpSpPr/>
              <p:nvPr/>
            </p:nvGrpSpPr>
            <p:grpSpPr>
              <a:xfrm>
                <a:off x="-536681" y="0"/>
                <a:ext cx="10305809" cy="2827207"/>
                <a:chOff x="-536681" y="0"/>
                <a:chExt cx="10305809" cy="2827207"/>
              </a:xfrm>
            </p:grpSpPr>
            <p:grpSp>
              <p:nvGrpSpPr>
                <p:cNvPr id="12" name="Group 63"/>
                <p:cNvGrpSpPr/>
                <p:nvPr/>
              </p:nvGrpSpPr>
              <p:grpSpPr>
                <a:xfrm>
                  <a:off x="4925751" y="0"/>
                  <a:ext cx="1476021" cy="2413891"/>
                  <a:chOff x="4000500" y="752475"/>
                  <a:chExt cx="2219827" cy="3452344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 rot="19591426">
                    <a:off x="5023210" y="1402749"/>
                    <a:ext cx="346624" cy="170986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  <p:grpSp>
                <p:nvGrpSpPr>
                  <p:cNvPr id="13" name="Group 68"/>
                  <p:cNvGrpSpPr/>
                  <p:nvPr/>
                </p:nvGrpSpPr>
                <p:grpSpPr>
                  <a:xfrm rot="19695804">
                    <a:off x="5827045" y="2166628"/>
                    <a:ext cx="393282" cy="2038191"/>
                    <a:chOff x="6485712" y="2228850"/>
                    <a:chExt cx="393282" cy="2038191"/>
                  </a:xfrm>
                </p:grpSpPr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6486525" y="2228850"/>
                      <a:ext cx="342900" cy="1514475"/>
                    </a:xfrm>
                    <a:prstGeom prst="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7" name="Isosceles Triangle 76"/>
                    <p:cNvSpPr/>
                    <p:nvPr/>
                  </p:nvSpPr>
                  <p:spPr>
                    <a:xfrm rot="10633468">
                      <a:off x="6485712" y="3738341"/>
                      <a:ext cx="373993" cy="528700"/>
                    </a:xfrm>
                    <a:prstGeom prst="triangl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8" name="Isosceles Triangle 77"/>
                    <p:cNvSpPr/>
                    <p:nvPr/>
                  </p:nvSpPr>
                  <p:spPr>
                    <a:xfrm rot="10633468">
                      <a:off x="6505001" y="3708683"/>
                      <a:ext cx="373993" cy="528700"/>
                    </a:xfrm>
                    <a:prstGeom prst="triangl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</p:grpSp>
              <p:grpSp>
                <p:nvGrpSpPr>
                  <p:cNvPr id="14" name="Group 69"/>
                  <p:cNvGrpSpPr/>
                  <p:nvPr/>
                </p:nvGrpSpPr>
                <p:grpSpPr>
                  <a:xfrm>
                    <a:off x="4000500" y="752475"/>
                    <a:ext cx="1038225" cy="3419474"/>
                    <a:chOff x="4000500" y="752475"/>
                    <a:chExt cx="1038225" cy="3419474"/>
                  </a:xfrm>
                </p:grpSpPr>
                <p:sp>
                  <p:nvSpPr>
                    <p:cNvPr id="72" name="Isosceles Triangle 71"/>
                    <p:cNvSpPr/>
                    <p:nvPr/>
                  </p:nvSpPr>
                  <p:spPr>
                    <a:xfrm rot="12347079">
                      <a:off x="4000500" y="1357312"/>
                      <a:ext cx="414338" cy="2814637"/>
                    </a:xfrm>
                    <a:prstGeom prst="triangl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3" name="Flowchart: Connector 72"/>
                    <p:cNvSpPr/>
                    <p:nvPr/>
                  </p:nvSpPr>
                  <p:spPr>
                    <a:xfrm>
                      <a:off x="4481513" y="1323975"/>
                      <a:ext cx="557212" cy="514350"/>
                    </a:xfrm>
                    <a:prstGeom prst="flowChartConnector">
                      <a:avLst/>
                    </a:prstGeom>
                    <a:solidFill>
                      <a:schemeClr val="bg2">
                        <a:lumMod val="10000"/>
                      </a:schemeClr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4610101" y="752475"/>
                      <a:ext cx="257175" cy="600075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5" name="Isosceles Triangle 74"/>
                    <p:cNvSpPr/>
                    <p:nvPr/>
                  </p:nvSpPr>
                  <p:spPr>
                    <a:xfrm rot="12347079">
                      <a:off x="4000500" y="1322439"/>
                      <a:ext cx="414338" cy="2814637"/>
                    </a:xfrm>
                    <a:prstGeom prst="triangl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</p:grpSp>
              <p:sp>
                <p:nvSpPr>
                  <p:cNvPr id="71" name="Rectangle 70"/>
                  <p:cNvSpPr/>
                  <p:nvPr/>
                </p:nvSpPr>
                <p:spPr>
                  <a:xfrm rot="19591426">
                    <a:off x="5023211" y="1367877"/>
                    <a:ext cx="346623" cy="170986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</p:grpSp>
            <p:sp>
              <p:nvSpPr>
                <p:cNvPr id="65" name="Flowchart: Connector 64"/>
                <p:cNvSpPr/>
                <p:nvPr/>
              </p:nvSpPr>
              <p:spPr>
                <a:xfrm>
                  <a:off x="5344263" y="565826"/>
                  <a:ext cx="161503" cy="109889"/>
                </a:xfrm>
                <a:prstGeom prst="flowChartConnector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 rot="19546219">
                  <a:off x="-536681" y="1861057"/>
                  <a:ext cx="10305809" cy="966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 rot="19546219">
                  <a:off x="-536681" y="1836676"/>
                  <a:ext cx="10305809" cy="966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</p:grpSp>
          <p:sp>
            <p:nvSpPr>
              <p:cNvPr id="63" name="Flowchart: Connector 62"/>
              <p:cNvSpPr/>
              <p:nvPr/>
            </p:nvSpPr>
            <p:spPr>
              <a:xfrm>
                <a:off x="5178305" y="429197"/>
                <a:ext cx="430016" cy="387667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61" name="Flowchart: Connector 60"/>
            <p:cNvSpPr/>
            <p:nvPr/>
          </p:nvSpPr>
          <p:spPr>
            <a:xfrm>
              <a:off x="5330952" y="531495"/>
              <a:ext cx="242888" cy="157163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1" name="Arc 10"/>
          <p:cNvSpPr/>
          <p:nvPr/>
        </p:nvSpPr>
        <p:spPr>
          <a:xfrm rot="8170549">
            <a:off x="3286257" y="818896"/>
            <a:ext cx="3071549" cy="2948498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657225" y="4654426"/>
            <a:ext cx="7743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সুবিধামত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রেখাকে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ও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53676" y="2120020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22887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669264" y="3397573"/>
            <a:ext cx="4284161" cy="19531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65007" y="3332561"/>
            <a:ext cx="86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79007" y="3353992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5" name="Group 7"/>
          <p:cNvGrpSpPr/>
          <p:nvPr/>
        </p:nvGrpSpPr>
        <p:grpSpPr>
          <a:xfrm>
            <a:off x="385763" y="785813"/>
            <a:ext cx="1371600" cy="691467"/>
            <a:chOff x="514350" y="-20378"/>
            <a:chExt cx="1828800" cy="857250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514350" y="-20378"/>
              <a:ext cx="1757363" cy="857250"/>
            </a:xfrm>
            <a:prstGeom prst="wedgeRoundRect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5787" y="26497"/>
              <a:ext cx="1757363" cy="801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Flowchart: Connector 8"/>
          <p:cNvSpPr/>
          <p:nvPr/>
        </p:nvSpPr>
        <p:spPr>
          <a:xfrm>
            <a:off x="4682729" y="2475310"/>
            <a:ext cx="85725" cy="11787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6" name="Group 58"/>
          <p:cNvGrpSpPr/>
          <p:nvPr/>
        </p:nvGrpSpPr>
        <p:grpSpPr>
          <a:xfrm rot="854291">
            <a:off x="624763" y="1891538"/>
            <a:ext cx="6697596" cy="1823918"/>
            <a:chOff x="-536681" y="0"/>
            <a:chExt cx="10305809" cy="2827207"/>
          </a:xfrm>
        </p:grpSpPr>
        <p:grpSp>
          <p:nvGrpSpPr>
            <p:cNvPr id="7" name="Group 59"/>
            <p:cNvGrpSpPr/>
            <p:nvPr/>
          </p:nvGrpSpPr>
          <p:grpSpPr>
            <a:xfrm>
              <a:off x="-536681" y="0"/>
              <a:ext cx="10305809" cy="2827207"/>
              <a:chOff x="-536681" y="0"/>
              <a:chExt cx="10305809" cy="2827207"/>
            </a:xfrm>
          </p:grpSpPr>
          <p:grpSp>
            <p:nvGrpSpPr>
              <p:cNvPr id="8" name="Group 61"/>
              <p:cNvGrpSpPr/>
              <p:nvPr/>
            </p:nvGrpSpPr>
            <p:grpSpPr>
              <a:xfrm>
                <a:off x="-536681" y="0"/>
                <a:ext cx="10305809" cy="2827207"/>
                <a:chOff x="-536681" y="0"/>
                <a:chExt cx="10305809" cy="2827207"/>
              </a:xfrm>
            </p:grpSpPr>
            <p:grpSp>
              <p:nvGrpSpPr>
                <p:cNvPr id="13" name="Group 63"/>
                <p:cNvGrpSpPr/>
                <p:nvPr/>
              </p:nvGrpSpPr>
              <p:grpSpPr>
                <a:xfrm>
                  <a:off x="4925751" y="0"/>
                  <a:ext cx="1476021" cy="2413891"/>
                  <a:chOff x="4000500" y="752475"/>
                  <a:chExt cx="2219827" cy="3452344"/>
                </a:xfrm>
              </p:grpSpPr>
              <p:sp>
                <p:nvSpPr>
                  <p:cNvPr id="68" name="Rectangle 67"/>
                  <p:cNvSpPr/>
                  <p:nvPr/>
                </p:nvSpPr>
                <p:spPr>
                  <a:xfrm rot="19591426">
                    <a:off x="5023210" y="1402749"/>
                    <a:ext cx="346624" cy="170986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  <p:grpSp>
                <p:nvGrpSpPr>
                  <p:cNvPr id="14" name="Group 68"/>
                  <p:cNvGrpSpPr/>
                  <p:nvPr/>
                </p:nvGrpSpPr>
                <p:grpSpPr>
                  <a:xfrm rot="19695804">
                    <a:off x="5827045" y="2166628"/>
                    <a:ext cx="393282" cy="2038191"/>
                    <a:chOff x="6485712" y="2228850"/>
                    <a:chExt cx="393282" cy="2038191"/>
                  </a:xfrm>
                </p:grpSpPr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6486525" y="2228850"/>
                      <a:ext cx="342900" cy="1514475"/>
                    </a:xfrm>
                    <a:prstGeom prst="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7" name="Isosceles Triangle 76"/>
                    <p:cNvSpPr/>
                    <p:nvPr/>
                  </p:nvSpPr>
                  <p:spPr>
                    <a:xfrm rot="10633468">
                      <a:off x="6485712" y="3738341"/>
                      <a:ext cx="373993" cy="528700"/>
                    </a:xfrm>
                    <a:prstGeom prst="triangl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8" name="Isosceles Triangle 77"/>
                    <p:cNvSpPr/>
                    <p:nvPr/>
                  </p:nvSpPr>
                  <p:spPr>
                    <a:xfrm rot="10633468">
                      <a:off x="6505001" y="3708683"/>
                      <a:ext cx="373993" cy="528700"/>
                    </a:xfrm>
                    <a:prstGeom prst="triangl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</p:grpSp>
              <p:grpSp>
                <p:nvGrpSpPr>
                  <p:cNvPr id="15" name="Group 69"/>
                  <p:cNvGrpSpPr/>
                  <p:nvPr/>
                </p:nvGrpSpPr>
                <p:grpSpPr>
                  <a:xfrm>
                    <a:off x="4000500" y="752475"/>
                    <a:ext cx="1038225" cy="3419474"/>
                    <a:chOff x="4000500" y="752475"/>
                    <a:chExt cx="1038225" cy="3419474"/>
                  </a:xfrm>
                </p:grpSpPr>
                <p:sp>
                  <p:nvSpPr>
                    <p:cNvPr id="72" name="Isosceles Triangle 71"/>
                    <p:cNvSpPr/>
                    <p:nvPr/>
                  </p:nvSpPr>
                  <p:spPr>
                    <a:xfrm rot="12347079">
                      <a:off x="4000500" y="1357312"/>
                      <a:ext cx="414338" cy="2814637"/>
                    </a:xfrm>
                    <a:prstGeom prst="triangl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3" name="Flowchart: Connector 72"/>
                    <p:cNvSpPr/>
                    <p:nvPr/>
                  </p:nvSpPr>
                  <p:spPr>
                    <a:xfrm>
                      <a:off x="4481513" y="1323975"/>
                      <a:ext cx="557212" cy="514350"/>
                    </a:xfrm>
                    <a:prstGeom prst="flowChartConnector">
                      <a:avLst/>
                    </a:prstGeom>
                    <a:solidFill>
                      <a:schemeClr val="bg2">
                        <a:lumMod val="10000"/>
                      </a:schemeClr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4610101" y="752475"/>
                      <a:ext cx="257175" cy="600075"/>
                    </a:xfrm>
                    <a:prstGeom prst="rect">
                      <a:avLst/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  <p:sp>
                  <p:nvSpPr>
                    <p:cNvPr id="75" name="Isosceles Triangle 74"/>
                    <p:cNvSpPr/>
                    <p:nvPr/>
                  </p:nvSpPr>
                  <p:spPr>
                    <a:xfrm rot="12347079">
                      <a:off x="4000500" y="1322439"/>
                      <a:ext cx="414338" cy="2814637"/>
                    </a:xfrm>
                    <a:prstGeom prst="triangle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/>
                    </a:p>
                  </p:txBody>
                </p:sp>
              </p:grpSp>
              <p:sp>
                <p:nvSpPr>
                  <p:cNvPr id="71" name="Rectangle 70"/>
                  <p:cNvSpPr/>
                  <p:nvPr/>
                </p:nvSpPr>
                <p:spPr>
                  <a:xfrm rot="19591426">
                    <a:off x="5023211" y="1367877"/>
                    <a:ext cx="346623" cy="170986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/>
                  </a:p>
                </p:txBody>
              </p:sp>
            </p:grpSp>
            <p:sp>
              <p:nvSpPr>
                <p:cNvPr id="65" name="Flowchart: Connector 64"/>
                <p:cNvSpPr/>
                <p:nvPr/>
              </p:nvSpPr>
              <p:spPr>
                <a:xfrm>
                  <a:off x="5344263" y="565826"/>
                  <a:ext cx="161503" cy="109889"/>
                </a:xfrm>
                <a:prstGeom prst="flowChartConnector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 rot="19546219">
                  <a:off x="-536681" y="1861057"/>
                  <a:ext cx="10305809" cy="966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 rot="19546219">
                  <a:off x="-536681" y="1836675"/>
                  <a:ext cx="10305809" cy="966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200" dirty="0"/>
                </a:p>
              </p:txBody>
            </p:sp>
          </p:grpSp>
          <p:sp>
            <p:nvSpPr>
              <p:cNvPr id="63" name="Flowchart: Connector 62"/>
              <p:cNvSpPr/>
              <p:nvPr/>
            </p:nvSpPr>
            <p:spPr>
              <a:xfrm>
                <a:off x="5178305" y="429197"/>
                <a:ext cx="430016" cy="387667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61" name="Flowchart: Connector 60"/>
            <p:cNvSpPr/>
            <p:nvPr/>
          </p:nvSpPr>
          <p:spPr>
            <a:xfrm>
              <a:off x="5330952" y="531495"/>
              <a:ext cx="242888" cy="157163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1" name="Arc 10"/>
          <p:cNvSpPr/>
          <p:nvPr/>
        </p:nvSpPr>
        <p:spPr>
          <a:xfrm rot="8170549">
            <a:off x="3286257" y="818896"/>
            <a:ext cx="3071549" cy="2948498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Arc 9"/>
          <p:cNvSpPr/>
          <p:nvPr/>
        </p:nvSpPr>
        <p:spPr>
          <a:xfrm rot="5400000">
            <a:off x="3911204" y="3353991"/>
            <a:ext cx="1060847" cy="1082278"/>
          </a:xfrm>
          <a:prstGeom prst="arc">
            <a:avLst/>
          </a:prstGeom>
          <a:ln w="28575">
            <a:solidFill>
              <a:srgbClr val="A03E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Rectangle 11"/>
          <p:cNvSpPr/>
          <p:nvPr/>
        </p:nvSpPr>
        <p:spPr>
          <a:xfrm>
            <a:off x="960835" y="4718961"/>
            <a:ext cx="7083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ও B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61272" y="2096692"/>
            <a:ext cx="850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="" xmlns:p14="http://schemas.microsoft.com/office/powerpoint/2010/main" val="667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276</Words>
  <Application>Microsoft Office PowerPoint</Application>
  <PresentationFormat>On-screen Show (4:3)</PresentationFormat>
  <Paragraphs>66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 computer</dc:creator>
  <cp:lastModifiedBy>Md.Amir Hosen</cp:lastModifiedBy>
  <cp:revision>85</cp:revision>
  <dcterms:created xsi:type="dcterms:W3CDTF">2018-05-29T15:15:42Z</dcterms:created>
  <dcterms:modified xsi:type="dcterms:W3CDTF">2020-04-22T10:56:09Z</dcterms:modified>
</cp:coreProperties>
</file>