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5" r:id="rId8"/>
    <p:sldId id="284" r:id="rId9"/>
    <p:sldId id="283" r:id="rId10"/>
    <p:sldId id="286" r:id="rId11"/>
    <p:sldId id="287" r:id="rId12"/>
    <p:sldId id="288" r:id="rId13"/>
    <p:sldId id="289" r:id="rId14"/>
    <p:sldId id="292" r:id="rId15"/>
    <p:sldId id="290" r:id="rId16"/>
    <p:sldId id="291" r:id="rId17"/>
    <p:sldId id="293" r:id="rId18"/>
    <p:sldId id="294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01711-733F-42F2-B90D-907E0D1FE0D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16D097-B3A3-4DDC-9EF3-DDE2829A9E04}">
      <dgm:prSet phldrT="[Text]" phldr="1"/>
      <dgm:spPr>
        <a:noFill/>
      </dgm:spPr>
      <dgm:t>
        <a:bodyPr/>
        <a:lstStyle/>
        <a:p>
          <a:endParaRPr lang="en-US"/>
        </a:p>
      </dgm:t>
    </dgm:pt>
    <dgm:pt modelId="{04700E7F-94D4-451F-8AD9-92E6D280507C}" type="parTrans" cxnId="{BDDE4F37-7BA4-4F76-B355-0552A1FAFB43}">
      <dgm:prSet/>
      <dgm:spPr/>
      <dgm:t>
        <a:bodyPr/>
        <a:lstStyle/>
        <a:p>
          <a:endParaRPr lang="en-US"/>
        </a:p>
      </dgm:t>
    </dgm:pt>
    <dgm:pt modelId="{C143D315-D1A3-4E7B-B9F9-DAE0029C32F7}" type="sibTrans" cxnId="{BDDE4F37-7BA4-4F76-B355-0552A1FAFB43}">
      <dgm:prSet/>
      <dgm:spPr/>
      <dgm:t>
        <a:bodyPr/>
        <a:lstStyle/>
        <a:p>
          <a:endParaRPr lang="en-US"/>
        </a:p>
      </dgm:t>
    </dgm:pt>
    <dgm:pt modelId="{2F1739C0-158B-4977-93E7-56E6905D87E2}">
      <dgm:prSet phldrT="[Text]"/>
      <dgm:spPr>
        <a:noFill/>
      </dgm:spPr>
      <dgm:t>
        <a:bodyPr/>
        <a:lstStyle/>
        <a:p>
          <a:r>
            <a:rPr lang="en-US" dirty="0"/>
            <a:t>জ</a:t>
          </a:r>
        </a:p>
      </dgm:t>
    </dgm:pt>
    <dgm:pt modelId="{E9F8795F-485D-4753-8A31-4575D20B45CA}" type="parTrans" cxnId="{FB66F484-BCDD-4904-BE70-7B630DC118E9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2B0C349-7357-49D0-8BE8-07B10A26D3E9}" type="sibTrans" cxnId="{FB66F484-BCDD-4904-BE70-7B630DC118E9}">
      <dgm:prSet/>
      <dgm:spPr/>
      <dgm:t>
        <a:bodyPr/>
        <a:lstStyle/>
        <a:p>
          <a:endParaRPr lang="en-US"/>
        </a:p>
      </dgm:t>
    </dgm:pt>
    <dgm:pt modelId="{CD01EC65-B987-4A6D-8C58-97B3718D4DBE}">
      <dgm:prSet phldrT="[Text]" phldr="1"/>
      <dgm:spPr>
        <a:noFill/>
      </dgm:spPr>
      <dgm:t>
        <a:bodyPr/>
        <a:lstStyle/>
        <a:p>
          <a:endParaRPr lang="en-US" dirty="0"/>
        </a:p>
      </dgm:t>
    </dgm:pt>
    <dgm:pt modelId="{84D61E68-C68E-4BF0-82AA-C8CEF359A754}" type="parTrans" cxnId="{A0391176-1C3B-4985-A86A-C5F0E88B8F66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1F298DAF-26EC-4C0F-8371-983AE67DF532}" type="sibTrans" cxnId="{A0391176-1C3B-4985-A86A-C5F0E88B8F66}">
      <dgm:prSet/>
      <dgm:spPr/>
      <dgm:t>
        <a:bodyPr/>
        <a:lstStyle/>
        <a:p>
          <a:endParaRPr lang="en-US"/>
        </a:p>
      </dgm:t>
    </dgm:pt>
    <dgm:pt modelId="{22AD2B8E-8729-46DF-80A1-FA48AE616CB6}">
      <dgm:prSet phldrT="[Text]" phldr="1"/>
      <dgm:spPr>
        <a:noFill/>
      </dgm:spPr>
      <dgm:t>
        <a:bodyPr/>
        <a:lstStyle/>
        <a:p>
          <a:endParaRPr lang="en-US" dirty="0"/>
        </a:p>
      </dgm:t>
    </dgm:pt>
    <dgm:pt modelId="{CEB0CE8E-BF04-4206-B26B-98C82FD35917}" type="parTrans" cxnId="{BD015788-3F8B-4F47-9E00-7BD5761E50A9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0D004C7-B83D-497D-8C6B-6FABEB5F1FB8}" type="sibTrans" cxnId="{BD015788-3F8B-4F47-9E00-7BD5761E50A9}">
      <dgm:prSet/>
      <dgm:spPr/>
      <dgm:t>
        <a:bodyPr/>
        <a:lstStyle/>
        <a:p>
          <a:endParaRPr lang="en-US"/>
        </a:p>
      </dgm:t>
    </dgm:pt>
    <dgm:pt modelId="{520762F1-4341-425F-BE77-8CA9013F4F40}">
      <dgm:prSet phldrT="[Text]" phldr="1"/>
      <dgm:spPr>
        <a:noFill/>
      </dgm:spPr>
      <dgm:t>
        <a:bodyPr/>
        <a:lstStyle/>
        <a:p>
          <a:endParaRPr lang="en-US" dirty="0"/>
        </a:p>
      </dgm:t>
    </dgm:pt>
    <dgm:pt modelId="{378FCB13-2578-4B75-8612-2F09BCC86251}" type="parTrans" cxnId="{88D35E9A-CA2A-419D-88DE-E02BC9C89988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/>
        </a:p>
      </dgm:t>
    </dgm:pt>
    <dgm:pt modelId="{E044EFFE-F8B8-42F6-82C4-4AC2179D79BE}" type="sibTrans" cxnId="{88D35E9A-CA2A-419D-88DE-E02BC9C89988}">
      <dgm:prSet/>
      <dgm:spPr/>
      <dgm:t>
        <a:bodyPr/>
        <a:lstStyle/>
        <a:p>
          <a:endParaRPr lang="en-US"/>
        </a:p>
      </dgm:t>
    </dgm:pt>
    <dgm:pt modelId="{7B46DA67-29D6-4BDD-9F43-6BE0A0879F65}" type="pres">
      <dgm:prSet presAssocID="{AEB01711-733F-42F2-B90D-907E0D1FE0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28591E-85D5-47B0-A242-F49B2DBD6834}" type="pres">
      <dgm:prSet presAssocID="{DB16D097-B3A3-4DDC-9EF3-DDE2829A9E04}" presName="centerShape" presStyleLbl="node0" presStyleIdx="0" presStyleCnt="1"/>
      <dgm:spPr/>
    </dgm:pt>
    <dgm:pt modelId="{5A263A25-6EEA-4FA6-A9A2-3A19AC4E8F20}" type="pres">
      <dgm:prSet presAssocID="{E9F8795F-485D-4753-8A31-4575D20B45CA}" presName="parTrans" presStyleLbl="sibTrans2D1" presStyleIdx="0" presStyleCnt="4" custScaleX="703907"/>
      <dgm:spPr/>
    </dgm:pt>
    <dgm:pt modelId="{2ACCA4BB-6BD0-49BA-AE8C-9EF53F23FB52}" type="pres">
      <dgm:prSet presAssocID="{E9F8795F-485D-4753-8A31-4575D20B45CA}" presName="connectorText" presStyleLbl="sibTrans2D1" presStyleIdx="0" presStyleCnt="4"/>
      <dgm:spPr/>
    </dgm:pt>
    <dgm:pt modelId="{942B1872-5CB3-4143-AFC9-0C1A75D6400F}" type="pres">
      <dgm:prSet presAssocID="{2F1739C0-158B-4977-93E7-56E6905D87E2}" presName="node" presStyleLbl="node1" presStyleIdx="0" presStyleCnt="4">
        <dgm:presLayoutVars>
          <dgm:bulletEnabled val="1"/>
        </dgm:presLayoutVars>
      </dgm:prSet>
      <dgm:spPr/>
    </dgm:pt>
    <dgm:pt modelId="{BB62BED2-FAE8-4730-A777-D262CD1FCDCB}" type="pres">
      <dgm:prSet presAssocID="{84D61E68-C68E-4BF0-82AA-C8CEF359A754}" presName="parTrans" presStyleLbl="sibTrans2D1" presStyleIdx="1" presStyleCnt="4" custScaleX="432060"/>
      <dgm:spPr/>
    </dgm:pt>
    <dgm:pt modelId="{8DCF78CF-06DF-4140-BAFD-758F176FEB42}" type="pres">
      <dgm:prSet presAssocID="{84D61E68-C68E-4BF0-82AA-C8CEF359A754}" presName="connectorText" presStyleLbl="sibTrans2D1" presStyleIdx="1" presStyleCnt="4"/>
      <dgm:spPr/>
    </dgm:pt>
    <dgm:pt modelId="{26095FFA-C1A9-4451-9F81-C5921121C374}" type="pres">
      <dgm:prSet presAssocID="{CD01EC65-B987-4A6D-8C58-97B3718D4DBE}" presName="node" presStyleLbl="node1" presStyleIdx="1" presStyleCnt="4">
        <dgm:presLayoutVars>
          <dgm:bulletEnabled val="1"/>
        </dgm:presLayoutVars>
      </dgm:prSet>
      <dgm:spPr/>
    </dgm:pt>
    <dgm:pt modelId="{89A3FEBE-364A-4B85-930D-482A6298FE7C}" type="pres">
      <dgm:prSet presAssocID="{CEB0CE8E-BF04-4206-B26B-98C82FD35917}" presName="parTrans" presStyleLbl="sibTrans2D1" presStyleIdx="2" presStyleCnt="4" custScaleX="516262"/>
      <dgm:spPr/>
    </dgm:pt>
    <dgm:pt modelId="{F2313D89-B30D-4A4C-A9CD-23995C5B9DCA}" type="pres">
      <dgm:prSet presAssocID="{CEB0CE8E-BF04-4206-B26B-98C82FD35917}" presName="connectorText" presStyleLbl="sibTrans2D1" presStyleIdx="2" presStyleCnt="4"/>
      <dgm:spPr/>
    </dgm:pt>
    <dgm:pt modelId="{9B0A44EC-2D79-42E0-B43C-03182BF1BE1D}" type="pres">
      <dgm:prSet presAssocID="{22AD2B8E-8729-46DF-80A1-FA48AE616CB6}" presName="node" presStyleLbl="node1" presStyleIdx="2" presStyleCnt="4">
        <dgm:presLayoutVars>
          <dgm:bulletEnabled val="1"/>
        </dgm:presLayoutVars>
      </dgm:prSet>
      <dgm:spPr/>
    </dgm:pt>
    <dgm:pt modelId="{291C8A50-B869-4087-94E9-CB6008CB746C}" type="pres">
      <dgm:prSet presAssocID="{378FCB13-2578-4B75-8612-2F09BCC86251}" presName="parTrans" presStyleLbl="sibTrans2D1" presStyleIdx="3" presStyleCnt="4" custScaleX="750366"/>
      <dgm:spPr/>
    </dgm:pt>
    <dgm:pt modelId="{8CBC9A82-65D5-4306-8795-0FF0C4E3568B}" type="pres">
      <dgm:prSet presAssocID="{378FCB13-2578-4B75-8612-2F09BCC86251}" presName="connectorText" presStyleLbl="sibTrans2D1" presStyleIdx="3" presStyleCnt="4"/>
      <dgm:spPr/>
    </dgm:pt>
    <dgm:pt modelId="{E382B3E9-8218-4F7F-A265-0F49E185290E}" type="pres">
      <dgm:prSet presAssocID="{520762F1-4341-425F-BE77-8CA9013F4F40}" presName="node" presStyleLbl="node1" presStyleIdx="3" presStyleCnt="4">
        <dgm:presLayoutVars>
          <dgm:bulletEnabled val="1"/>
        </dgm:presLayoutVars>
      </dgm:prSet>
      <dgm:spPr/>
    </dgm:pt>
  </dgm:ptLst>
  <dgm:cxnLst>
    <dgm:cxn modelId="{81878D0F-411E-4286-9176-5BAB59E45BCE}" type="presOf" srcId="{CD01EC65-B987-4A6D-8C58-97B3718D4DBE}" destId="{26095FFA-C1A9-4451-9F81-C5921121C374}" srcOrd="0" destOrd="0" presId="urn:microsoft.com/office/officeart/2005/8/layout/radial5"/>
    <dgm:cxn modelId="{A59D2929-B73C-4349-8B49-2148AA57882E}" type="presOf" srcId="{E9F8795F-485D-4753-8A31-4575D20B45CA}" destId="{2ACCA4BB-6BD0-49BA-AE8C-9EF53F23FB52}" srcOrd="1" destOrd="0" presId="urn:microsoft.com/office/officeart/2005/8/layout/radial5"/>
    <dgm:cxn modelId="{27CCCD31-0B64-4562-8573-A0240F903F66}" type="presOf" srcId="{520762F1-4341-425F-BE77-8CA9013F4F40}" destId="{E382B3E9-8218-4F7F-A265-0F49E185290E}" srcOrd="0" destOrd="0" presId="urn:microsoft.com/office/officeart/2005/8/layout/radial5"/>
    <dgm:cxn modelId="{BDDE4F37-7BA4-4F76-B355-0552A1FAFB43}" srcId="{AEB01711-733F-42F2-B90D-907E0D1FE0D2}" destId="{DB16D097-B3A3-4DDC-9EF3-DDE2829A9E04}" srcOrd="0" destOrd="0" parTransId="{04700E7F-94D4-451F-8AD9-92E6D280507C}" sibTransId="{C143D315-D1A3-4E7B-B9F9-DAE0029C32F7}"/>
    <dgm:cxn modelId="{6C0EC03F-F8CA-4893-ABC0-3C2A5E6D0772}" type="presOf" srcId="{22AD2B8E-8729-46DF-80A1-FA48AE616CB6}" destId="{9B0A44EC-2D79-42E0-B43C-03182BF1BE1D}" srcOrd="0" destOrd="0" presId="urn:microsoft.com/office/officeart/2005/8/layout/radial5"/>
    <dgm:cxn modelId="{2384FE5B-3718-4664-8D68-60D9F0ED500E}" type="presOf" srcId="{378FCB13-2578-4B75-8612-2F09BCC86251}" destId="{291C8A50-B869-4087-94E9-CB6008CB746C}" srcOrd="0" destOrd="0" presId="urn:microsoft.com/office/officeart/2005/8/layout/radial5"/>
    <dgm:cxn modelId="{79787B43-E580-42F4-A844-BF84A0FE6FB0}" type="presOf" srcId="{CEB0CE8E-BF04-4206-B26B-98C82FD35917}" destId="{89A3FEBE-364A-4B85-930D-482A6298FE7C}" srcOrd="0" destOrd="0" presId="urn:microsoft.com/office/officeart/2005/8/layout/radial5"/>
    <dgm:cxn modelId="{8E715952-C018-4F8A-8325-E7027524E4AF}" type="presOf" srcId="{E9F8795F-485D-4753-8A31-4575D20B45CA}" destId="{5A263A25-6EEA-4FA6-A9A2-3A19AC4E8F20}" srcOrd="0" destOrd="0" presId="urn:microsoft.com/office/officeart/2005/8/layout/radial5"/>
    <dgm:cxn modelId="{A0391176-1C3B-4985-A86A-C5F0E88B8F66}" srcId="{DB16D097-B3A3-4DDC-9EF3-DDE2829A9E04}" destId="{CD01EC65-B987-4A6D-8C58-97B3718D4DBE}" srcOrd="1" destOrd="0" parTransId="{84D61E68-C68E-4BF0-82AA-C8CEF359A754}" sibTransId="{1F298DAF-26EC-4C0F-8371-983AE67DF532}"/>
    <dgm:cxn modelId="{2483DD58-734F-4355-AA6C-A48568851898}" type="presOf" srcId="{AEB01711-733F-42F2-B90D-907E0D1FE0D2}" destId="{7B46DA67-29D6-4BDD-9F43-6BE0A0879F65}" srcOrd="0" destOrd="0" presId="urn:microsoft.com/office/officeart/2005/8/layout/radial5"/>
    <dgm:cxn modelId="{FB66F484-BCDD-4904-BE70-7B630DC118E9}" srcId="{DB16D097-B3A3-4DDC-9EF3-DDE2829A9E04}" destId="{2F1739C0-158B-4977-93E7-56E6905D87E2}" srcOrd="0" destOrd="0" parTransId="{E9F8795F-485D-4753-8A31-4575D20B45CA}" sibTransId="{D2B0C349-7357-49D0-8BE8-07B10A26D3E9}"/>
    <dgm:cxn modelId="{BD015788-3F8B-4F47-9E00-7BD5761E50A9}" srcId="{DB16D097-B3A3-4DDC-9EF3-DDE2829A9E04}" destId="{22AD2B8E-8729-46DF-80A1-FA48AE616CB6}" srcOrd="2" destOrd="0" parTransId="{CEB0CE8E-BF04-4206-B26B-98C82FD35917}" sibTransId="{C0D004C7-B83D-497D-8C6B-6FABEB5F1FB8}"/>
    <dgm:cxn modelId="{D588778A-ECB4-4C7D-9B56-26C4F0A16093}" type="presOf" srcId="{CEB0CE8E-BF04-4206-B26B-98C82FD35917}" destId="{F2313D89-B30D-4A4C-A9CD-23995C5B9DCA}" srcOrd="1" destOrd="0" presId="urn:microsoft.com/office/officeart/2005/8/layout/radial5"/>
    <dgm:cxn modelId="{88D35E9A-CA2A-419D-88DE-E02BC9C89988}" srcId="{DB16D097-B3A3-4DDC-9EF3-DDE2829A9E04}" destId="{520762F1-4341-425F-BE77-8CA9013F4F40}" srcOrd="3" destOrd="0" parTransId="{378FCB13-2578-4B75-8612-2F09BCC86251}" sibTransId="{E044EFFE-F8B8-42F6-82C4-4AC2179D79BE}"/>
    <dgm:cxn modelId="{180868B6-789D-4BC3-8853-A3E757ACC7E0}" type="presOf" srcId="{2F1739C0-158B-4977-93E7-56E6905D87E2}" destId="{942B1872-5CB3-4143-AFC9-0C1A75D6400F}" srcOrd="0" destOrd="0" presId="urn:microsoft.com/office/officeart/2005/8/layout/radial5"/>
    <dgm:cxn modelId="{FFDF6CB9-7935-4DB7-A593-A27F1558DC4B}" type="presOf" srcId="{378FCB13-2578-4B75-8612-2F09BCC86251}" destId="{8CBC9A82-65D5-4306-8795-0FF0C4E3568B}" srcOrd="1" destOrd="0" presId="urn:microsoft.com/office/officeart/2005/8/layout/radial5"/>
    <dgm:cxn modelId="{16150EC3-BF61-4B4D-84F3-9DC8C6BFF0D6}" type="presOf" srcId="{84D61E68-C68E-4BF0-82AA-C8CEF359A754}" destId="{BB62BED2-FAE8-4730-A777-D262CD1FCDCB}" srcOrd="0" destOrd="0" presId="urn:microsoft.com/office/officeart/2005/8/layout/radial5"/>
    <dgm:cxn modelId="{7C7070E5-35BD-4E8D-AA0C-A185E3983B7E}" type="presOf" srcId="{DB16D097-B3A3-4DDC-9EF3-DDE2829A9E04}" destId="{2B28591E-85D5-47B0-A242-F49B2DBD6834}" srcOrd="0" destOrd="0" presId="urn:microsoft.com/office/officeart/2005/8/layout/radial5"/>
    <dgm:cxn modelId="{981462F1-9381-4755-9C78-099B9B10D8DC}" type="presOf" srcId="{84D61E68-C68E-4BF0-82AA-C8CEF359A754}" destId="{8DCF78CF-06DF-4140-BAFD-758F176FEB42}" srcOrd="1" destOrd="0" presId="urn:microsoft.com/office/officeart/2005/8/layout/radial5"/>
    <dgm:cxn modelId="{A921E333-3B9C-4947-BFFD-A72B59B49B32}" type="presParOf" srcId="{7B46DA67-29D6-4BDD-9F43-6BE0A0879F65}" destId="{2B28591E-85D5-47B0-A242-F49B2DBD6834}" srcOrd="0" destOrd="0" presId="urn:microsoft.com/office/officeart/2005/8/layout/radial5"/>
    <dgm:cxn modelId="{8A31A567-518F-4751-8C39-675B215D9D05}" type="presParOf" srcId="{7B46DA67-29D6-4BDD-9F43-6BE0A0879F65}" destId="{5A263A25-6EEA-4FA6-A9A2-3A19AC4E8F20}" srcOrd="1" destOrd="0" presId="urn:microsoft.com/office/officeart/2005/8/layout/radial5"/>
    <dgm:cxn modelId="{16EF64A3-7146-4D9D-9490-74F418650410}" type="presParOf" srcId="{5A263A25-6EEA-4FA6-A9A2-3A19AC4E8F20}" destId="{2ACCA4BB-6BD0-49BA-AE8C-9EF53F23FB52}" srcOrd="0" destOrd="0" presId="urn:microsoft.com/office/officeart/2005/8/layout/radial5"/>
    <dgm:cxn modelId="{B0E330E0-9D6A-4BEA-9D87-CA24489FA840}" type="presParOf" srcId="{7B46DA67-29D6-4BDD-9F43-6BE0A0879F65}" destId="{942B1872-5CB3-4143-AFC9-0C1A75D6400F}" srcOrd="2" destOrd="0" presId="urn:microsoft.com/office/officeart/2005/8/layout/radial5"/>
    <dgm:cxn modelId="{A150286D-E191-40F9-814A-451E2D22BFE0}" type="presParOf" srcId="{7B46DA67-29D6-4BDD-9F43-6BE0A0879F65}" destId="{BB62BED2-FAE8-4730-A777-D262CD1FCDCB}" srcOrd="3" destOrd="0" presId="urn:microsoft.com/office/officeart/2005/8/layout/radial5"/>
    <dgm:cxn modelId="{77A041DB-34D5-4BB2-AF8B-00CE13020836}" type="presParOf" srcId="{BB62BED2-FAE8-4730-A777-D262CD1FCDCB}" destId="{8DCF78CF-06DF-4140-BAFD-758F176FEB42}" srcOrd="0" destOrd="0" presId="urn:microsoft.com/office/officeart/2005/8/layout/radial5"/>
    <dgm:cxn modelId="{7DAAE3F1-7D44-4C9F-BC59-6141317ABE0B}" type="presParOf" srcId="{7B46DA67-29D6-4BDD-9F43-6BE0A0879F65}" destId="{26095FFA-C1A9-4451-9F81-C5921121C374}" srcOrd="4" destOrd="0" presId="urn:microsoft.com/office/officeart/2005/8/layout/radial5"/>
    <dgm:cxn modelId="{A3389DE5-3D5E-403E-A304-1C7ADF82DE38}" type="presParOf" srcId="{7B46DA67-29D6-4BDD-9F43-6BE0A0879F65}" destId="{89A3FEBE-364A-4B85-930D-482A6298FE7C}" srcOrd="5" destOrd="0" presId="urn:microsoft.com/office/officeart/2005/8/layout/radial5"/>
    <dgm:cxn modelId="{842E6C69-2736-4FE6-8CAA-04C90081CC4B}" type="presParOf" srcId="{89A3FEBE-364A-4B85-930D-482A6298FE7C}" destId="{F2313D89-B30D-4A4C-A9CD-23995C5B9DCA}" srcOrd="0" destOrd="0" presId="urn:microsoft.com/office/officeart/2005/8/layout/radial5"/>
    <dgm:cxn modelId="{B7E9D75A-8520-4035-A5D4-769D1B1D0684}" type="presParOf" srcId="{7B46DA67-29D6-4BDD-9F43-6BE0A0879F65}" destId="{9B0A44EC-2D79-42E0-B43C-03182BF1BE1D}" srcOrd="6" destOrd="0" presId="urn:microsoft.com/office/officeart/2005/8/layout/radial5"/>
    <dgm:cxn modelId="{666AB4F6-4DB9-49C6-BEB2-EFF8A3649852}" type="presParOf" srcId="{7B46DA67-29D6-4BDD-9F43-6BE0A0879F65}" destId="{291C8A50-B869-4087-94E9-CB6008CB746C}" srcOrd="7" destOrd="0" presId="urn:microsoft.com/office/officeart/2005/8/layout/radial5"/>
    <dgm:cxn modelId="{AA641D2F-5FDE-4B26-AFED-DFEE5EF914B6}" type="presParOf" srcId="{291C8A50-B869-4087-94E9-CB6008CB746C}" destId="{8CBC9A82-65D5-4306-8795-0FF0C4E3568B}" srcOrd="0" destOrd="0" presId="urn:microsoft.com/office/officeart/2005/8/layout/radial5"/>
    <dgm:cxn modelId="{CA2D8EBE-0217-4CB5-BF8C-46C77C669B8C}" type="presParOf" srcId="{7B46DA67-29D6-4BDD-9F43-6BE0A0879F65}" destId="{E382B3E9-8218-4F7F-A265-0F49E185290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8591E-85D5-47B0-A242-F49B2DBD6834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560263" y="2205596"/>
        <a:ext cx="1007473" cy="1007473"/>
      </dsp:txXfrm>
    </dsp:sp>
    <dsp:sp modelId="{5A263A25-6EEA-4FA6-A9A2-3A19AC4E8F20}">
      <dsp:nvSpPr>
        <dsp:cNvPr id="0" name=""/>
        <dsp:cNvSpPr/>
      </dsp:nvSpPr>
      <dsp:spPr>
        <a:xfrm rot="16200000">
          <a:off x="3002295" y="1478682"/>
          <a:ext cx="2123409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074959" y="1648231"/>
        <a:ext cx="1978082" cy="290655"/>
      </dsp:txXfrm>
    </dsp:sp>
    <dsp:sp modelId="{942B1872-5CB3-4143-AFC9-0C1A75D6400F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জ</a:t>
          </a:r>
        </a:p>
      </dsp:txBody>
      <dsp:txXfrm>
        <a:off x="3560263" y="211644"/>
        <a:ext cx="1007473" cy="1007473"/>
      </dsp:txXfrm>
    </dsp:sp>
    <dsp:sp modelId="{BB62BED2-FAE8-4730-A777-D262CD1FCDCB}">
      <dsp:nvSpPr>
        <dsp:cNvPr id="0" name=""/>
        <dsp:cNvSpPr/>
      </dsp:nvSpPr>
      <dsp:spPr>
        <a:xfrm>
          <a:off x="4400761" y="2467120"/>
          <a:ext cx="1303354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400761" y="2564005"/>
        <a:ext cx="1158027" cy="290655"/>
      </dsp:txXfrm>
    </dsp:sp>
    <dsp:sp modelId="{26095FFA-C1A9-4451-9F81-C5921121C374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554215" y="2205596"/>
        <a:ext cx="1007473" cy="1007473"/>
      </dsp:txXfrm>
    </dsp:sp>
    <dsp:sp modelId="{89A3FEBE-364A-4B85-930D-482A6298FE7C}">
      <dsp:nvSpPr>
        <dsp:cNvPr id="0" name=""/>
        <dsp:cNvSpPr/>
      </dsp:nvSpPr>
      <dsp:spPr>
        <a:xfrm rot="5400000">
          <a:off x="3285320" y="3455559"/>
          <a:ext cx="1557358" cy="484425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357984" y="3479781"/>
        <a:ext cx="1412031" cy="290655"/>
      </dsp:txXfrm>
    </dsp:sp>
    <dsp:sp modelId="{9B0A44EC-2D79-42E0-B43C-03182BF1BE1D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3560263" y="4199548"/>
        <a:ext cx="1007473" cy="1007473"/>
      </dsp:txXfrm>
    </dsp:sp>
    <dsp:sp modelId="{291C8A50-B869-4087-94E9-CB6008CB746C}">
      <dsp:nvSpPr>
        <dsp:cNvPr id="0" name=""/>
        <dsp:cNvSpPr/>
      </dsp:nvSpPr>
      <dsp:spPr>
        <a:xfrm rot="10800000">
          <a:off x="1943782" y="2467120"/>
          <a:ext cx="2263558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2089109" y="2564005"/>
        <a:ext cx="2118231" cy="290655"/>
      </dsp:txXfrm>
    </dsp:sp>
    <dsp:sp modelId="{E382B3E9-8218-4F7F-A265-0F49E185290E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1AFF-AFF7-4378-92A2-FEF889634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F732A-5CF0-4892-8E45-65960E697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0504B-C192-4F57-8887-7B59C2C5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B7910-F879-41E2-B2FE-C6FB920B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B973D-8431-43C7-88E6-828A21A0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8DE3-E08E-4B58-B1D2-0A5D9235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5E035-2343-4C4E-8BE1-FA45CB238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4681-F948-4150-8CBB-B9E4AF20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81A9B-0C8A-4E66-9A74-D17AD277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4762-21EF-44DB-9617-CA749932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F7060F-0399-4F51-B7B9-CFEB8AE81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FE3F6-C46B-4045-9FC6-95536171F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FD2B7-A96B-4F10-8A0C-7ECFDCB1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5E19B-8F1D-4881-BAC5-F0332C8D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1040B-8308-4BA0-97FC-16F267FE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29BD-D24C-4497-8E18-8B12A032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B839D-8FA4-4CB3-9FD0-AAC0EC99A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0BD4-92BB-4D8A-9DAB-69CD68A3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82989-99C5-48CD-BBB1-18977EA7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E512-09A9-4876-B431-8A5FDBCA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093C-8227-405D-8F38-AE5D6993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FC927-FE07-4523-8887-14D6BF211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7F996-8C96-496E-8D9D-FDCFFA63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5DF88-18D3-4955-932A-5429ADC40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22C2F-AAA6-431E-91C6-AC8FA1C7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6BFC-4D57-4608-9634-8D45D7B5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D3282-0721-42BA-B45D-73DC36D3F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9E8DC-C764-462D-8518-77E31BFE0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1289-4C9B-4781-B941-0F3E71EE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659C4-C7C4-4257-9C63-8B2BD636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CD0DF-1960-46BA-9D33-09E5552B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1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D559-976F-4D2D-92C1-5570D776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76A07-DF48-4AB1-A71C-9CB99EE0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14066-BB6B-4384-9328-578B32AEB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5BB4E-E6F2-42AF-B1BE-B3676EC45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BB6A3-4DA0-4159-A19D-CEE3E15F7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12847-2822-4764-A627-86439C35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25B81-DF88-4677-9128-03E8811F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86A85-6000-4A94-BE43-2BFF5509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DE13-D9D7-43F2-B33F-419C74B5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633A6-CF87-4E15-A5F5-B2E3B42F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48C17-9DAE-479A-B36D-12313E8F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564DE-8B5D-466E-805D-D98B2BE9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2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7B8DE-FDD2-4E94-BEF3-0AAB6D93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8E227-2650-477B-BC2B-431637B4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6AE36-D588-4832-B22C-4F8262D9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125E-1D72-4A85-B048-004D02DD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D249E-38C7-4619-9DCF-490CA4B54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8DEE6-75A7-47DA-983B-48378D3AD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B0015-61AD-4E00-B07F-D359EA14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C3904-259A-4388-B890-F4CC365A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9E581-BD7F-439C-99A7-DA8171B8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CAB2-784F-46CA-B8B1-5FFAA3BB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148E2-6B69-4FAE-90E1-5ADC71623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01C44-DB77-4A2C-84E1-B4423686A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F9A7-5DF3-4185-A27E-1629D02E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B234C-C4E2-4C13-A143-AB2701AA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FE0A-44F2-4306-9CF2-0E229A00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862FF3-BFB4-49F7-8437-3674DD5F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524DD-F76E-4855-BF9E-6B9DAF94D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B73C0-C866-40CA-B8DE-B435BF998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5C70-9892-42CB-88F1-355D60A6279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008C3-C413-43C0-A32D-2564BDB2E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AE491-E4BA-4939-983A-DAC1D1030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4C9D-7036-4767-9A1F-38D92A806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6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8.jpg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3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2AC3C2-7280-4820-8975-243E71550F5B}"/>
              </a:ext>
            </a:extLst>
          </p:cNvPr>
          <p:cNvSpPr/>
          <p:nvPr/>
        </p:nvSpPr>
        <p:spPr>
          <a:xfrm>
            <a:off x="4781302" y="462428"/>
            <a:ext cx="2958353" cy="106231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EB7B5-B845-45A5-8FBF-4C9F2A2E95BF}"/>
              </a:ext>
            </a:extLst>
          </p:cNvPr>
          <p:cNvSpPr txBox="1"/>
          <p:nvPr/>
        </p:nvSpPr>
        <p:spPr>
          <a:xfrm>
            <a:off x="4895557" y="675249"/>
            <a:ext cx="2574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CC0D83-8551-45F7-92CB-B1EB456DDE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06" y="1690912"/>
            <a:ext cx="7877906" cy="38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4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E9A5FF-B7A3-41B2-AF94-EAC537411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857830"/>
            <a:ext cx="3205660" cy="31205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23E45E-38AA-4353-9D6F-603F9168F3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411" y="1868713"/>
            <a:ext cx="3034084" cy="31205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BD805B-4936-48A9-B736-47F2516A8B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03" y="1857830"/>
            <a:ext cx="3256739" cy="31205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D87805-A13B-4E14-ACCF-9811B85BB408}"/>
              </a:ext>
            </a:extLst>
          </p:cNvPr>
          <p:cNvSpPr txBox="1"/>
          <p:nvPr/>
        </p:nvSpPr>
        <p:spPr>
          <a:xfrm>
            <a:off x="1640114" y="5138057"/>
            <a:ext cx="214811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26117-1BC5-4009-B387-56A7247782D3}"/>
              </a:ext>
            </a:extLst>
          </p:cNvPr>
          <p:cNvSpPr txBox="1"/>
          <p:nvPr/>
        </p:nvSpPr>
        <p:spPr>
          <a:xfrm>
            <a:off x="8063163" y="5228929"/>
            <a:ext cx="2148115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72E0E1-365A-4E90-9AA5-BC6267497E52}"/>
              </a:ext>
            </a:extLst>
          </p:cNvPr>
          <p:cNvSpPr txBox="1"/>
          <p:nvPr/>
        </p:nvSpPr>
        <p:spPr>
          <a:xfrm>
            <a:off x="4327411" y="391886"/>
            <a:ext cx="303408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ংলাদেশের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70941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6C827-B902-41C1-81A5-6D4E63C996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66" y="1933578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562EAE-740D-4C68-847D-33D7DDD2BDF1}"/>
              </a:ext>
            </a:extLst>
          </p:cNvPr>
          <p:cNvSpPr txBox="1"/>
          <p:nvPr/>
        </p:nvSpPr>
        <p:spPr>
          <a:xfrm>
            <a:off x="4281714" y="847026"/>
            <a:ext cx="3875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40D9A-A882-4FF0-9ADA-1505E30275CE}"/>
              </a:ext>
            </a:extLst>
          </p:cNvPr>
          <p:cNvSpPr txBox="1"/>
          <p:nvPr/>
        </p:nvSpPr>
        <p:spPr>
          <a:xfrm>
            <a:off x="4554991" y="2714171"/>
            <a:ext cx="5692095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49967336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893BEFA-E59E-461A-AA53-A523FB5780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2762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CFC5657-F403-49BE-8F40-182A219DAE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162" y="2576511"/>
            <a:ext cx="1798638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65DD6B-3037-4521-AE86-9497E32DBB5E}"/>
              </a:ext>
            </a:extLst>
          </p:cNvPr>
          <p:cNvSpPr txBox="1"/>
          <p:nvPr/>
        </p:nvSpPr>
        <p:spPr>
          <a:xfrm>
            <a:off x="5544457" y="1146628"/>
            <a:ext cx="119017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জন্ম-১৮৯৯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DD1DD5-B8A6-4D6E-8454-DFEC396DFB6C}"/>
              </a:ext>
            </a:extLst>
          </p:cNvPr>
          <p:cNvSpPr txBox="1"/>
          <p:nvPr/>
        </p:nvSpPr>
        <p:spPr>
          <a:xfrm>
            <a:off x="7634514" y="3062514"/>
            <a:ext cx="114662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71E96F-B8EA-453E-82FD-8093FA640B1C}"/>
              </a:ext>
            </a:extLst>
          </p:cNvPr>
          <p:cNvSpPr txBox="1"/>
          <p:nvPr/>
        </p:nvSpPr>
        <p:spPr>
          <a:xfrm>
            <a:off x="5544457" y="5050971"/>
            <a:ext cx="15373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পরলোকগমন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34F08-5CE8-4C30-8315-BA1599D1B08F}"/>
              </a:ext>
            </a:extLst>
          </p:cNvPr>
          <p:cNvSpPr txBox="1"/>
          <p:nvPr/>
        </p:nvSpPr>
        <p:spPr>
          <a:xfrm>
            <a:off x="2467429" y="3244332"/>
            <a:ext cx="15083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</a:p>
        </p:txBody>
      </p:sp>
    </p:spTree>
    <p:extLst>
      <p:ext uri="{BB962C8B-B14F-4D97-AF65-F5344CB8AC3E}">
        <p14:creationId xmlns:p14="http://schemas.microsoft.com/office/powerpoint/2010/main" val="42198162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6579B-B750-468F-817A-4ED4DCDBC9A3}"/>
              </a:ext>
            </a:extLst>
          </p:cNvPr>
          <p:cNvSpPr txBox="1"/>
          <p:nvPr/>
        </p:nvSpPr>
        <p:spPr>
          <a:xfrm>
            <a:off x="4383314" y="957943"/>
            <a:ext cx="342537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334CE-844C-407B-B5FE-32CE61920E14}"/>
              </a:ext>
            </a:extLst>
          </p:cNvPr>
          <p:cNvSpPr txBox="1"/>
          <p:nvPr/>
        </p:nvSpPr>
        <p:spPr>
          <a:xfrm>
            <a:off x="4194629" y="2960914"/>
            <a:ext cx="537028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@-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১৭ই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35964059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42182-77FA-4E22-979E-2FF00A905B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30" y="2104571"/>
            <a:ext cx="4376213" cy="33963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925247-1F55-435F-9BBE-02809486CE13}"/>
              </a:ext>
            </a:extLst>
          </p:cNvPr>
          <p:cNvSpPr txBox="1"/>
          <p:nvPr/>
        </p:nvSpPr>
        <p:spPr>
          <a:xfrm>
            <a:off x="4499429" y="711200"/>
            <a:ext cx="349794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দ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8F87E-64A6-494C-87AE-7C9F733414BA}"/>
              </a:ext>
            </a:extLst>
          </p:cNvPr>
          <p:cNvSpPr txBox="1"/>
          <p:nvPr/>
        </p:nvSpPr>
        <p:spPr>
          <a:xfrm>
            <a:off x="5486400" y="3222171"/>
            <a:ext cx="48768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ধবল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5247599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346EA-6E06-451A-B51A-A44DDDCF69BE}"/>
              </a:ext>
            </a:extLst>
          </p:cNvPr>
          <p:cNvSpPr txBox="1"/>
          <p:nvPr/>
        </p:nvSpPr>
        <p:spPr>
          <a:xfrm>
            <a:off x="4426857" y="1030514"/>
            <a:ext cx="3976914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ম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য়ণ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7BF2CE-B8BB-4FE4-BE51-269D6B7299FD}"/>
              </a:ext>
            </a:extLst>
          </p:cNvPr>
          <p:cNvSpPr txBox="1"/>
          <p:nvPr/>
        </p:nvSpPr>
        <p:spPr>
          <a:xfrm>
            <a:off x="3439886" y="2605086"/>
            <a:ext cx="7170057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@-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32756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B134A-1DF4-4458-B596-CDD264988117}"/>
              </a:ext>
            </a:extLst>
          </p:cNvPr>
          <p:cNvSpPr txBox="1"/>
          <p:nvPr/>
        </p:nvSpPr>
        <p:spPr>
          <a:xfrm>
            <a:off x="3904343" y="1117600"/>
            <a:ext cx="4238171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7B3BD-F875-491A-A806-C0DEEF4D64E1}"/>
              </a:ext>
            </a:extLst>
          </p:cNvPr>
          <p:cNvSpPr txBox="1"/>
          <p:nvPr/>
        </p:nvSpPr>
        <p:spPr>
          <a:xfrm>
            <a:off x="3454400" y="2873829"/>
            <a:ext cx="686525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শুদর্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গোবুরের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1779596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B0A003-4082-45FC-8DB8-AC5085E803D5}"/>
              </a:ext>
            </a:extLst>
          </p:cNvPr>
          <p:cNvSpPr txBox="1"/>
          <p:nvPr/>
        </p:nvSpPr>
        <p:spPr>
          <a:xfrm>
            <a:off x="4252686" y="1074057"/>
            <a:ext cx="4354285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9D1EF-82D3-4E03-B361-F4FE673ABE64}"/>
              </a:ext>
            </a:extLst>
          </p:cNvPr>
          <p:cNvSpPr txBox="1"/>
          <p:nvPr/>
        </p:nvSpPr>
        <p:spPr>
          <a:xfrm>
            <a:off x="4252686" y="2786743"/>
            <a:ext cx="5907314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থ 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</a:p>
        </p:txBody>
      </p:sp>
    </p:spTree>
    <p:extLst>
      <p:ext uri="{BB962C8B-B14F-4D97-AF65-F5344CB8AC3E}">
        <p14:creationId xmlns:p14="http://schemas.microsoft.com/office/powerpoint/2010/main" val="105319313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1123A-CBCB-4D8A-B73A-6DCB8DD919A6}"/>
              </a:ext>
            </a:extLst>
          </p:cNvPr>
          <p:cNvSpPr txBox="1"/>
          <p:nvPr/>
        </p:nvSpPr>
        <p:spPr>
          <a:xfrm>
            <a:off x="4383314" y="1190171"/>
            <a:ext cx="3381829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630C9C-3F81-45D6-93A1-39D11317D0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195" y="2109363"/>
            <a:ext cx="3219527" cy="26392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7ABC8A-4B5C-417F-8135-0DD0B37E5B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98" y="2197563"/>
            <a:ext cx="3461482" cy="2639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0C3341-9F40-4F6B-B9DA-F942FFC267EC}"/>
              </a:ext>
            </a:extLst>
          </p:cNvPr>
          <p:cNvSpPr txBox="1"/>
          <p:nvPr/>
        </p:nvSpPr>
        <p:spPr>
          <a:xfrm>
            <a:off x="3106057" y="5181600"/>
            <a:ext cx="6125029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6427989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5F81A-8E61-4CC4-AAC3-98F46F413865}"/>
              </a:ext>
            </a:extLst>
          </p:cNvPr>
          <p:cNvSpPr txBox="1"/>
          <p:nvPr/>
        </p:nvSpPr>
        <p:spPr>
          <a:xfrm>
            <a:off x="4238171" y="819350"/>
            <a:ext cx="429622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DC632A-3A59-4BA3-BB3C-18448D7CB4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14" y="2104571"/>
            <a:ext cx="7503886" cy="354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984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2AC3C2-7280-4820-8975-243E71550F5B}"/>
              </a:ext>
            </a:extLst>
          </p:cNvPr>
          <p:cNvSpPr/>
          <p:nvPr/>
        </p:nvSpPr>
        <p:spPr>
          <a:xfrm>
            <a:off x="4515718" y="545241"/>
            <a:ext cx="2958355" cy="106231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5372D-1646-4F21-B166-E01EC4C9A6E9}"/>
              </a:ext>
            </a:extLst>
          </p:cNvPr>
          <p:cNvSpPr txBox="1"/>
          <p:nvPr/>
        </p:nvSpPr>
        <p:spPr>
          <a:xfrm>
            <a:off x="4949371" y="819350"/>
            <a:ext cx="252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F8B770-8D6B-4456-BBCD-A291BDCBDE1A}"/>
              </a:ext>
            </a:extLst>
          </p:cNvPr>
          <p:cNvSpPr txBox="1"/>
          <p:nvPr/>
        </p:nvSpPr>
        <p:spPr>
          <a:xfrm>
            <a:off x="5762171" y="1607559"/>
            <a:ext cx="45719" cy="430424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7C906-80CE-4D3F-B890-DA4EEB5F15AC}"/>
              </a:ext>
            </a:extLst>
          </p:cNvPr>
          <p:cNvSpPr txBox="1"/>
          <p:nvPr/>
        </p:nvSpPr>
        <p:spPr>
          <a:xfrm>
            <a:off x="5936343" y="1930400"/>
            <a:ext cx="45719" cy="37149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D140A1-E146-41BF-9E8C-A493BCAADE5D}"/>
              </a:ext>
            </a:extLst>
          </p:cNvPr>
          <p:cNvSpPr txBox="1"/>
          <p:nvPr/>
        </p:nvSpPr>
        <p:spPr>
          <a:xfrm>
            <a:off x="5527767" y="1930400"/>
            <a:ext cx="45719" cy="35995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013B4EC-AF36-4173-8DAF-31BBF2686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89" y="1354855"/>
            <a:ext cx="1650285" cy="1650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4885E5F-A12E-496E-B917-A5A896992C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574" y="1930400"/>
            <a:ext cx="3646807" cy="35995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37E0DC3-C548-4E3C-884D-34A7A117095D}"/>
              </a:ext>
            </a:extLst>
          </p:cNvPr>
          <p:cNvSpPr txBox="1"/>
          <p:nvPr/>
        </p:nvSpPr>
        <p:spPr>
          <a:xfrm>
            <a:off x="1656704" y="3135086"/>
            <a:ext cx="3742610" cy="24929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ম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ক্ষেতলাল,জয়পুরহাট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০১৭২৫৯৯৮৪৭৭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9A350C-27FD-4672-BA28-00D223692E2F}"/>
              </a:ext>
            </a:extLst>
          </p:cNvPr>
          <p:cNvSpPr txBox="1"/>
          <p:nvPr/>
        </p:nvSpPr>
        <p:spPr>
          <a:xfrm>
            <a:off x="6578896" y="3282692"/>
            <a:ext cx="2799677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 কবিতা-৮ম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 -৫০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১৩/০৯/২০২০ </a:t>
            </a:r>
          </a:p>
        </p:txBody>
      </p:sp>
    </p:spTree>
    <p:extLst>
      <p:ext uri="{BB962C8B-B14F-4D97-AF65-F5344CB8AC3E}">
        <p14:creationId xmlns:p14="http://schemas.microsoft.com/office/powerpoint/2010/main" val="42833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409BA-9513-41E9-AF52-FA4D6BE47DD5}"/>
              </a:ext>
            </a:extLst>
          </p:cNvPr>
          <p:cNvSpPr txBox="1"/>
          <p:nvPr/>
        </p:nvSpPr>
        <p:spPr>
          <a:xfrm>
            <a:off x="3875314" y="537029"/>
            <a:ext cx="4238172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E37B0C-B242-4539-B742-076C91222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86" y="1560360"/>
            <a:ext cx="3802743" cy="3476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CE62A-7874-49E7-A6AE-B35360DB2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44" y="1560359"/>
            <a:ext cx="3353472" cy="3476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98672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AD105F-80BA-4C4D-ADE3-BF2945CBF9B6}"/>
              </a:ext>
            </a:extLst>
          </p:cNvPr>
          <p:cNvSpPr txBox="1"/>
          <p:nvPr/>
        </p:nvSpPr>
        <p:spPr>
          <a:xfrm>
            <a:off x="4211340" y="819350"/>
            <a:ext cx="3933372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আ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48879-1E7E-48EA-8E47-207ED1A66F24}"/>
              </a:ext>
            </a:extLst>
          </p:cNvPr>
          <p:cNvSpPr txBox="1"/>
          <p:nvPr/>
        </p:nvSpPr>
        <p:spPr>
          <a:xfrm>
            <a:off x="3294743" y="2605086"/>
            <a:ext cx="34544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as-IN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আসিব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7C5C36-8035-42A5-98F5-284D83864EBD}"/>
              </a:ext>
            </a:extLst>
          </p:cNvPr>
          <p:cNvSpPr txBox="1"/>
          <p:nvPr/>
        </p:nvSpPr>
        <p:spPr>
          <a:xfrm>
            <a:off x="5544457" y="3556000"/>
            <a:ext cx="3454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396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A9DE4F-2901-4E66-8B9F-E2E2067EFE55}"/>
              </a:ext>
            </a:extLst>
          </p:cNvPr>
          <p:cNvSpPr txBox="1"/>
          <p:nvPr/>
        </p:nvSpPr>
        <p:spPr>
          <a:xfrm>
            <a:off x="4514974" y="1736513"/>
            <a:ext cx="5704115" cy="3539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@-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@-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প্রক্ররেতির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অনুপ্রানিত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97204-2043-423D-BFC6-E00B6AF47A14}"/>
              </a:ext>
            </a:extLst>
          </p:cNvPr>
          <p:cNvSpPr txBox="1"/>
          <p:nvPr/>
        </p:nvSpPr>
        <p:spPr>
          <a:xfrm>
            <a:off x="2931886" y="972457"/>
            <a:ext cx="632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এ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------------------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1F9C25-EF9E-4CEB-83C9-29AD2ACAA886}"/>
              </a:ext>
            </a:extLst>
          </p:cNvPr>
          <p:cNvSpPr txBox="1"/>
          <p:nvPr/>
        </p:nvSpPr>
        <p:spPr>
          <a:xfrm>
            <a:off x="1262743" y="2017486"/>
            <a:ext cx="2481943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4495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C12C85-597D-450A-B03F-6CE89F4D4AFB}"/>
              </a:ext>
            </a:extLst>
          </p:cNvPr>
          <p:cNvSpPr txBox="1"/>
          <p:nvPr/>
        </p:nvSpPr>
        <p:spPr>
          <a:xfrm>
            <a:off x="4107543" y="819350"/>
            <a:ext cx="4528457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ংলাদেশেরে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C45C17-2D71-48CD-A302-27B93713A7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72" y="1699313"/>
            <a:ext cx="4528457" cy="3514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0F5338-12FB-4E73-9BF2-EA1F64070D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74" y="1699313"/>
            <a:ext cx="4272730" cy="3514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874EF4-5B12-44D2-9EF4-9D6791953D22}"/>
              </a:ext>
            </a:extLst>
          </p:cNvPr>
          <p:cNvSpPr txBox="1"/>
          <p:nvPr/>
        </p:nvSpPr>
        <p:spPr>
          <a:xfrm>
            <a:off x="1928799" y="5384800"/>
            <a:ext cx="252708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নবীনবরণ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0F7640-58DD-4D1C-8863-712FAA3CF07D}"/>
              </a:ext>
            </a:extLst>
          </p:cNvPr>
          <p:cNvSpPr txBox="1"/>
          <p:nvPr/>
        </p:nvSpPr>
        <p:spPr>
          <a:xfrm>
            <a:off x="6894286" y="5384800"/>
            <a:ext cx="298654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লমনিরহাটের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পিঠার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5231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FA4A81-1694-4263-821A-F855CFD7B1F2}"/>
              </a:ext>
            </a:extLst>
          </p:cNvPr>
          <p:cNvSpPr txBox="1"/>
          <p:nvPr/>
        </p:nvSpPr>
        <p:spPr>
          <a:xfrm>
            <a:off x="4252686" y="537029"/>
            <a:ext cx="29318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ওসাহিত্যকর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0B925-DB64-4E86-A8E5-EB2A0AA8FA66}"/>
              </a:ext>
            </a:extLst>
          </p:cNvPr>
          <p:cNvSpPr txBox="1"/>
          <p:nvPr/>
        </p:nvSpPr>
        <p:spPr>
          <a:xfrm>
            <a:off x="3120571" y="1799771"/>
            <a:ext cx="7242629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@-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মাধ্যমিক,বরি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মাধ্যমিক,কল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া,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বিস্ববিদ্যালয়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করেন।কর্মজীবনে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6257290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AD7168-9185-46F3-A27A-5E969E8A611A}"/>
              </a:ext>
            </a:extLst>
          </p:cNvPr>
          <p:cNvSpPr txBox="1"/>
          <p:nvPr/>
        </p:nvSpPr>
        <p:spPr>
          <a:xfrm>
            <a:off x="4034971" y="819350"/>
            <a:ext cx="4209143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এ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7C66F-BD72-4A7D-A009-B851F25A7C9F}"/>
              </a:ext>
            </a:extLst>
          </p:cNvPr>
          <p:cNvSpPr txBox="1"/>
          <p:nvPr/>
        </p:nvSpPr>
        <p:spPr>
          <a:xfrm>
            <a:off x="3077029" y="2438400"/>
            <a:ext cx="775062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@- 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‘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সিড়িটির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–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িঁড়িটি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A71C2-6263-4493-9724-4C60F68E28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96" y="3087548"/>
            <a:ext cx="3330863" cy="25577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647902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19F5736-CBAC-47C5-9981-FE264F129A8F}"/>
              </a:ext>
            </a:extLst>
          </p:cNvPr>
          <p:cNvSpPr/>
          <p:nvPr/>
        </p:nvSpPr>
        <p:spPr>
          <a:xfrm>
            <a:off x="140677" y="98474"/>
            <a:ext cx="11910646" cy="6541477"/>
          </a:xfrm>
          <a:prstGeom prst="frame">
            <a:avLst>
              <a:gd name="adj1" fmla="val 174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4A4B1-8134-4E4F-8B57-22546EE28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7" y="5911806"/>
            <a:ext cx="603569" cy="603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72958-02DF-4EA5-9906-AA2D2963C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3" y="5911806"/>
            <a:ext cx="603570" cy="6035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3958A8-B497-4DFB-B874-1BB2F0A5D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9" y="243457"/>
            <a:ext cx="548128" cy="6035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B270-A4E2-4673-895A-A439332C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44" y="218049"/>
            <a:ext cx="601301" cy="6013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F28BB4-1184-4159-8AD0-78ED1B452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077" y="819350"/>
            <a:ext cx="603570" cy="50647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9E54B4-5359-45A8-A29F-177D30B54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3990" y="2605086"/>
            <a:ext cx="2924175" cy="16478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4843BE-2AF8-402D-A3B2-B53AFAF65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0" y="847026"/>
            <a:ext cx="548127" cy="5064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431AC7-E653-4E8C-94A1-15FF5CE59760}"/>
              </a:ext>
            </a:extLst>
          </p:cNvPr>
          <p:cNvSpPr txBox="1"/>
          <p:nvPr/>
        </p:nvSpPr>
        <p:spPr>
          <a:xfrm>
            <a:off x="1021976" y="5911806"/>
            <a:ext cx="103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শিক্ষক,মাহমুদপুর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বিদ্যালয়,ক্ষেতলাল,জয়পুরহাট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CB47C-FAD5-4701-9719-13537FB722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" y="1654629"/>
            <a:ext cx="2811432" cy="34979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0D9F37-98DF-49F7-A655-32484A2F9B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25" y="1654629"/>
            <a:ext cx="2811432" cy="34979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52FE07-F700-40E7-9679-8CE6CC9CC1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687" y="1654629"/>
            <a:ext cx="3371850" cy="34979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AF5C9E-DCF8-4EF4-A855-57FB2B1E6E57}"/>
              </a:ext>
            </a:extLst>
          </p:cNvPr>
          <p:cNvSpPr txBox="1"/>
          <p:nvPr/>
        </p:nvSpPr>
        <p:spPr>
          <a:xfrm>
            <a:off x="3483429" y="551543"/>
            <a:ext cx="41656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ংলাদেশের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</a:p>
        </p:txBody>
      </p:sp>
    </p:spTree>
    <p:extLst>
      <p:ext uri="{BB962C8B-B14F-4D97-AF65-F5344CB8AC3E}">
        <p14:creationId xmlns:p14="http://schemas.microsoft.com/office/powerpoint/2010/main" val="288069815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764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Mahadul-Pc</dc:creator>
  <cp:lastModifiedBy>Mahadul-Pc</cp:lastModifiedBy>
  <cp:revision>16</cp:revision>
  <dcterms:created xsi:type="dcterms:W3CDTF">2020-09-16T10:12:58Z</dcterms:created>
  <dcterms:modified xsi:type="dcterms:W3CDTF">2020-09-17T11:32:36Z</dcterms:modified>
</cp:coreProperties>
</file>