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5" r:id="rId3"/>
    <p:sldId id="286" r:id="rId4"/>
    <p:sldId id="287" r:id="rId5"/>
    <p:sldId id="288" r:id="rId6"/>
    <p:sldId id="289" r:id="rId7"/>
    <p:sldId id="296" r:id="rId8"/>
    <p:sldId id="290" r:id="rId9"/>
    <p:sldId id="297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80808"/>
    <a:srgbClr val="111111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E5835-2DFE-4676-B05F-A5C4607A259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F9DBB-5888-47A0-A5AD-02502B3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02C2-F612-408B-8C57-73ABD454E7F9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5477-C48F-4285-A2FC-7A48E0B8E2D9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3939-4E65-44A9-8A46-E2B24C8C85BB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B31-C644-4C95-8B73-874DECD5DD4E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319A-DC97-4573-8DFD-9412DBFC167F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B109-F5E1-44B9-AA72-11BF29E4E14A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793-B3FF-4824-8E1F-33C67DE2AB3C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71E-13B6-4A31-9800-2885536FCC8F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B55-0C48-489A-ABC2-5B793A5A232E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780-3484-43EF-9D83-82ED2F755B5C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C07D-3A2D-457E-AF1D-BD2BD178AB54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Babul Hasan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7E99-0FC9-412F-8C61-522D1606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Acer\Desktop\USHA\animated%20picture\imagee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206477"/>
            <a:ext cx="11582400" cy="632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4130" y="890949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782" y="721876"/>
            <a:ext cx="5980695" cy="1015663"/>
          </a:xfrm>
          <a:prstGeom prst="rect">
            <a:avLst/>
          </a:prstGeom>
          <a:noFill/>
          <a:ln w="38100">
            <a:solidFill>
              <a:srgbClr val="9900CC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80" y="2792515"/>
            <a:ext cx="11724967" cy="1754326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22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431"/>
            <a:ext cx="5240888" cy="60320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4558" y="216109"/>
            <a:ext cx="5000978" cy="95955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en-US" sz="6000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0888" y="1725423"/>
            <a:ext cx="6248106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3829666" y="208844"/>
            <a:ext cx="4120444" cy="1659467"/>
          </a:xfrm>
          <a:prstGeom prst="plus">
            <a:avLst>
              <a:gd name="adj" fmla="val 11669"/>
            </a:avLst>
          </a:prstGeom>
          <a:solidFill>
            <a:srgbClr val="FF00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65" y="2285949"/>
            <a:ext cx="11341509" cy="317009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১.সঠিক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ক.সূর্য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.রাস্তা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২.শূন্যস্থান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11828" y="3870999"/>
            <a:ext cx="190782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306798" y="2325511"/>
                <a:ext cx="1407146" cy="595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6798" y="2325511"/>
                <a:ext cx="1407146" cy="595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41458 0.18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1537 0.1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1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3419" y="472132"/>
            <a:ext cx="6238568" cy="190235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762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06" y="2946401"/>
            <a:ext cx="11253020" cy="313932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14750"/>
            <a:ext cx="11901948" cy="6487959"/>
          </a:xfrm>
          <a:prstGeom prst="rect">
            <a:avLst/>
          </a:prstGeom>
          <a:ln w="38100">
            <a:solidFill>
              <a:srgbClr val="7030A0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442452" y="2349073"/>
            <a:ext cx="1069258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" y="147485"/>
            <a:ext cx="2059398" cy="682850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47484" y="147485"/>
            <a:ext cx="11931445" cy="6356554"/>
          </a:xfrm>
          <a:prstGeom prst="frame">
            <a:avLst>
              <a:gd name="adj1" fmla="val 2038"/>
            </a:avLst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8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কাশিমপুর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০১৯২৫৩২৩২৯২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265" cy="6858000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2819673" y="147480"/>
            <a:ext cx="5914104" cy="1139841"/>
          </a:xfrm>
          <a:prstGeom prst="hexagon">
            <a:avLst/>
          </a:prstGeom>
          <a:solidFill>
            <a:srgbClr val="00B0F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6302" y="195574"/>
            <a:ext cx="402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730" y="1651967"/>
            <a:ext cx="7810270" cy="45243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dirty="0" smtClean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ওবিশ্ব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dirty="0" smtClean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800" dirty="0" smtClean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পাঠ্যাংশ‍ঃ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১,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নং-২ </a:t>
            </a:r>
          </a:p>
          <a:p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8" y="1651968"/>
            <a:ext cx="3261156" cy="38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33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7336" y="564445"/>
            <a:ext cx="4154311" cy="121919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9" y="2348089"/>
            <a:ext cx="11029244" cy="23083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১.২.৩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733" y="406400"/>
            <a:ext cx="7179734" cy="1015663"/>
          </a:xfrm>
          <a:prstGeom prst="rect">
            <a:avLst/>
          </a:prstGeom>
          <a:noFill/>
          <a:ln w="57150">
            <a:solidFill>
              <a:srgbClr val="080808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1548581"/>
            <a:ext cx="11105536" cy="483747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13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8283"/>
            <a:ext cx="5663381" cy="46498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56268" y="79023"/>
            <a:ext cx="930204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86" y="5844527"/>
            <a:ext cx="306530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9" y="1028283"/>
            <a:ext cx="5761703" cy="4649846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804787" y="5844527"/>
            <a:ext cx="291881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1002896"/>
            <a:ext cx="5154470" cy="4747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2" y="1002896"/>
            <a:ext cx="5392994" cy="4747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208" y="5843478"/>
            <a:ext cx="256405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5857" y="5917220"/>
            <a:ext cx="244022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268" y="79023"/>
            <a:ext cx="930204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90" y="1017642"/>
            <a:ext cx="5938684" cy="5009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452" y="6108433"/>
            <a:ext cx="2650707" cy="83099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800" b="1" dirty="0">
              <a:solidFill>
                <a:srgbClr val="1111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9959" y="6108433"/>
            <a:ext cx="2788353" cy="83099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800" b="1" dirty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017642"/>
            <a:ext cx="5692877" cy="5009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6268" y="79023"/>
            <a:ext cx="930204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8" y="1135627"/>
            <a:ext cx="5825613" cy="4792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43" y="1135627"/>
            <a:ext cx="5540477" cy="4792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162" y="5969275"/>
            <a:ext cx="3060928" cy="83099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889" y="5972139"/>
            <a:ext cx="2533627" cy="83099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268" y="79023"/>
            <a:ext cx="930204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160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user</cp:lastModifiedBy>
  <cp:revision>95</cp:revision>
  <dcterms:created xsi:type="dcterms:W3CDTF">2016-01-12T06:44:30Z</dcterms:created>
  <dcterms:modified xsi:type="dcterms:W3CDTF">2020-09-17T04:51:12Z</dcterms:modified>
</cp:coreProperties>
</file>