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71" r:id="rId6"/>
    <p:sldId id="270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995E8-039E-4539-A188-E89139B2FB75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B99E9-C3D9-47D5-9183-73017CB98B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B99E9-C3D9-47D5-9183-73017CB98B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1447800" y="685800"/>
            <a:ext cx="6858000" cy="26468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16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size-Vernier-Caliper-Silver-1205-150S_9309933_dcf8b7177a8acbca0e831550300a3f8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95600"/>
            <a:ext cx="7315200" cy="31868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300" dirty="0" smtClean="0">
                <a:latin typeface="SutonnyMJ" pitchFamily="2" charset="0"/>
                <a:cs typeface="SutonnyMJ" pitchFamily="2" charset="0"/>
              </a:rPr>
              <a:t>GKK </a:t>
            </a:r>
            <a:r>
              <a:rPr lang="en-US" sz="7300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Gg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Gm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iW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Wvqv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Flowchart: Direct Access Storage 7"/>
          <p:cNvSpPr/>
          <p:nvPr/>
        </p:nvSpPr>
        <p:spPr>
          <a:xfrm>
            <a:off x="838200" y="2514600"/>
            <a:ext cx="1676400" cy="1295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3733800" y="2895600"/>
            <a:ext cx="1600200" cy="2133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irect Access Storage 9"/>
          <p:cNvSpPr/>
          <p:nvPr/>
        </p:nvSpPr>
        <p:spPr>
          <a:xfrm>
            <a:off x="6934200" y="2743200"/>
            <a:ext cx="1676400" cy="9144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Zvgv‡`i‡K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MÖæcwfwËK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Gg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Gm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d¬vU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819400"/>
            <a:ext cx="7391400" cy="3306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ube 5"/>
          <p:cNvSpPr/>
          <p:nvPr/>
        </p:nvSpPr>
        <p:spPr>
          <a:xfrm>
            <a:off x="1600200" y="3124200"/>
            <a:ext cx="1600200" cy="381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1600200" y="4343400"/>
            <a:ext cx="1600200" cy="304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/>
          <p:cNvSpPr/>
          <p:nvPr/>
        </p:nvSpPr>
        <p:spPr>
          <a:xfrm>
            <a:off x="5791200" y="2971800"/>
            <a:ext cx="19050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5791200" y="4191000"/>
            <a:ext cx="21336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136064"/>
            <a:ext cx="7696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মূল্যায়নঃ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cÖ‡Z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R‡ei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Wvqvi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gvc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wKbv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              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cÖ‡Z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R‡ei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Wvqvi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wVK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wKbv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24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720840"/>
            <a:ext cx="7162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কাজঃ 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7‡m.wg ‰`N©¨     5‡m.wg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¯’ 3 †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m.wg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D”PZv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Nb‡Ki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4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ÿÎdj</a:t>
            </a:r>
            <a:r>
              <a:rPr lang="en-US" sz="44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971800" y="1600200"/>
            <a:ext cx="5181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MONISH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589" y="3200400"/>
            <a:ext cx="7504611" cy="2819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1676400"/>
          </a:xfrm>
        </p:spPr>
        <p:txBody>
          <a:bodyPr>
            <a:normAutofit fontScale="90000"/>
          </a:bodyPr>
          <a:lstStyle/>
          <a:p>
            <a:r>
              <a:rPr lang="bn-IN" sz="6000" dirty="0" smtClean="0">
                <a:latin typeface="NikoshBAN"/>
              </a:rPr>
              <a:t>           </a:t>
            </a:r>
            <a:r>
              <a:rPr lang="en-US" sz="6000" dirty="0" smtClean="0">
                <a:latin typeface="NikoshBAN"/>
              </a:rPr>
              <a:t>  </a:t>
            </a:r>
            <a:r>
              <a:rPr lang="bn-IN" sz="2700" dirty="0" smtClean="0">
                <a:solidFill>
                  <a:srgbClr val="0070C0"/>
                </a:solidFill>
                <a:latin typeface="NikoshBAN"/>
              </a:rPr>
              <a:t>  </a:t>
            </a:r>
            <a:r>
              <a:rPr lang="bn-IN" sz="6000" dirty="0" smtClean="0"/>
              <a:t>  </a:t>
            </a:r>
            <a:br>
              <a:rPr lang="bn-IN" sz="6000" dirty="0" smtClean="0"/>
            </a:b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838201"/>
            <a:ext cx="59436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</a:p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মনিষ লাল রায়           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জুনিয়র ইন্সট্রাক্টর (ওয়েল্ডিং)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হবিগঞ্জ টেকনিক্যাল স্কুল এন্ড কলেজ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4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3962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শ্রেণি-নবম          </a:t>
            </a:r>
          </a:p>
          <a:p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বিষয়ঃওয়েল্ডিং এন্ড ফেব্রিকেশন-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36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(১ম পত্র)</a:t>
            </a:r>
            <a:endParaRPr lang="en-US" sz="3600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4572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447800" y="120518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0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</a:t>
            </a:r>
          </a:p>
        </p:txBody>
      </p:sp>
      <p:pic>
        <p:nvPicPr>
          <p:cNvPr id="11" name="Picture 10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90600"/>
            <a:ext cx="2667000" cy="1676399"/>
          </a:xfrm>
          <a:prstGeom prst="rect">
            <a:avLst/>
          </a:prstGeom>
        </p:spPr>
      </p:pic>
      <p:pic>
        <p:nvPicPr>
          <p:cNvPr id="12" name="Picture 11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838200"/>
            <a:ext cx="2209800" cy="1752599"/>
          </a:xfrm>
          <a:prstGeom prst="rect">
            <a:avLst/>
          </a:prstGeom>
        </p:spPr>
      </p:pic>
      <p:pic>
        <p:nvPicPr>
          <p:cNvPr id="13" name="Picture 12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914400"/>
            <a:ext cx="2143125" cy="1828800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3886200"/>
            <a:ext cx="1981200" cy="1857375"/>
          </a:xfrm>
          <a:prstGeom prst="rect">
            <a:avLst/>
          </a:prstGeom>
        </p:spPr>
      </p:pic>
      <p:pic>
        <p:nvPicPr>
          <p:cNvPr id="16" name="Picture 15" descr="download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1" y="4267200"/>
            <a:ext cx="2362199" cy="1752600"/>
          </a:xfrm>
          <a:prstGeom prst="rect">
            <a:avLst/>
          </a:prstGeom>
        </p:spPr>
      </p:pic>
      <p:pic>
        <p:nvPicPr>
          <p:cNvPr id="17" name="Picture 16" descr="images (5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0800" y="4191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115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11500" dirty="0" err="1" smtClean="0">
                <a:latin typeface="SutonnyMJ" pitchFamily="2" charset="0"/>
                <a:cs typeface="SutonnyMJ" pitchFamily="2" charset="0"/>
              </a:rPr>
              <a:t>Nvlbv</a:t>
            </a:r>
            <a:endParaRPr lang="en-US" sz="115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2362200"/>
            <a:ext cx="822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I‡qìv‡ii</a:t>
            </a:r>
            <a:r>
              <a:rPr lang="en-US" sz="8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8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gRvwis</a:t>
            </a:r>
            <a:r>
              <a:rPr lang="en-US" sz="8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8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Uzjm</a:t>
            </a:r>
            <a:endParaRPr lang="en-US" sz="88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696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  </a:t>
            </a:r>
            <a:endParaRPr lang="bn-IN" sz="72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gRvwis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Uzjm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কী তা বলতে পারবে।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2. 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gRvwis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Uzjmmg~n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সনাক্ত করতে পারবে।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3.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gRvwis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Uzjmmg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ব্যাখ্যা করতে পারব 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xjiæj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I ÷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xj‡Uc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e¨venvi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05000"/>
            <a:ext cx="71628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91000" y="58674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÷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xjiæj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3434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÷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xj‡Uc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7620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‡_ªW †MR I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AvDUmvBW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K¨vwjcvm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14600"/>
            <a:ext cx="3276601" cy="2143125"/>
          </a:xfrm>
          <a:prstGeom prst="rect">
            <a:avLst/>
          </a:prstGeom>
        </p:spPr>
      </p:pic>
      <p:pic>
        <p:nvPicPr>
          <p:cNvPr id="7" name="Picture 6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819400"/>
            <a:ext cx="2381250" cy="1657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43000" y="42672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‡_ªW †MR 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4572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AvDUmvBW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K¨vwjcvm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UªvB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¯‹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¤^‡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819400"/>
            <a:ext cx="2628900" cy="1743075"/>
          </a:xfrm>
        </p:spPr>
      </p:pic>
      <p:pic>
        <p:nvPicPr>
          <p:cNvPr id="8" name="Picture 7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2895600"/>
            <a:ext cx="2619375" cy="1743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71600" y="45720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UªvB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¯‹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qvi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47244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Kw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¤^‡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bkb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fvwb©qvi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øvBW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K¨vwjcvm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vwgUv‡ii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Content Placeholder 5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2057400"/>
            <a:ext cx="6705600" cy="3810000"/>
          </a:xfrm>
        </p:spPr>
      </p:pic>
      <p:sp>
        <p:nvSpPr>
          <p:cNvPr id="7" name="TextBox 6"/>
          <p:cNvSpPr txBox="1"/>
          <p:nvPr/>
        </p:nvSpPr>
        <p:spPr>
          <a:xfrm>
            <a:off x="4572000" y="3048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fvwb©qvi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øvBW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K¨vwjcvm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0292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vwgUvi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211</Words>
  <Application>Microsoft Office PowerPoint</Application>
  <PresentationFormat>On-screen Show (4:3)</PresentationFormat>
  <Paragraphs>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স্বাগতম</vt:lpstr>
      <vt:lpstr>                  </vt:lpstr>
      <vt:lpstr> </vt:lpstr>
      <vt:lpstr>cvV †Nvlbv</vt:lpstr>
      <vt:lpstr>শিখনফল</vt:lpstr>
      <vt:lpstr>÷xjiæj I ÷xj‡Uc Gi e¨venvi</vt:lpstr>
      <vt:lpstr>‡_ªW †MR I AvDUmvBW K¨vwjcvm© Gi e¨envi</vt:lpstr>
      <vt:lpstr>UªvB¯‹qvi I Kw¤^‡bkb †mU Gi e¨envi</vt:lpstr>
      <vt:lpstr>fvwb©qvi ¯øvBW K¨vwjcvm© I gvB‡µvwgUv‡ii Gi e¨envi</vt:lpstr>
      <vt:lpstr> GKK KvR:Gg Gm iW ¸‡jvi Wvqv wbY©q Ki</vt:lpstr>
      <vt:lpstr>দলীয় কাজ:‡Zvgv‡`i‡K MÖæcwfwËK †`Iqv Gg Gm d¬vU evi ¸‡jvi AvqZb wbY©q Ki 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ac</dc:creator>
  <cp:lastModifiedBy>le</cp:lastModifiedBy>
  <cp:revision>97</cp:revision>
  <dcterms:created xsi:type="dcterms:W3CDTF">2006-08-16T00:00:00Z</dcterms:created>
  <dcterms:modified xsi:type="dcterms:W3CDTF">2020-09-17T05:34:11Z</dcterms:modified>
</cp:coreProperties>
</file>