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3" r:id="rId7"/>
    <p:sldId id="264" r:id="rId8"/>
    <p:sldId id="265" r:id="rId9"/>
    <p:sldId id="263" r:id="rId10"/>
    <p:sldId id="266" r:id="rId11"/>
    <p:sldId id="270" r:id="rId12"/>
    <p:sldId id="271" r:id="rId13"/>
    <p:sldId id="272" r:id="rId14"/>
    <p:sldId id="261" r:id="rId15"/>
    <p:sldId id="268" r:id="rId16"/>
    <p:sldId id="26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502" autoAdjust="0"/>
  </p:normalViewPr>
  <p:slideViewPr>
    <p:cSldViewPr>
      <p:cViewPr varScale="1">
        <p:scale>
          <a:sx n="77" d="100"/>
          <a:sy n="7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B9074-73A7-4749-B8D6-C9EBAFFE113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D7530-3F9A-4B76-877D-98F6EB154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D7530-3F9A-4B76-877D-98F6EB1541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D7530-3F9A-4B76-877D-98F6EB1541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828800"/>
            <a:ext cx="632460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18288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0800000" flipV="1">
            <a:off x="1295399" y="5416895"/>
            <a:ext cx="66293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চিত্রঃ টংস এর ব্যাবহার।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pic>
        <p:nvPicPr>
          <p:cNvPr id="5" name="Picture 4" descr="w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71600"/>
            <a:ext cx="4724400" cy="3086100"/>
          </a:xfrm>
          <a:prstGeom prst="rect">
            <a:avLst/>
          </a:prstGeom>
        </p:spPr>
      </p:pic>
      <p:pic>
        <p:nvPicPr>
          <p:cNvPr id="6" name="Picture 5" descr="w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828800"/>
            <a:ext cx="28956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5045274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চিত্রঃ চিজেল এর ব্যাবহার।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/>
          </a:p>
        </p:txBody>
      </p:sp>
      <p:pic>
        <p:nvPicPr>
          <p:cNvPr id="4" name="Picture 3" descr="w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90600"/>
            <a:ext cx="65532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6934200" cy="4622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5400" y="5691157"/>
            <a:ext cx="6248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চিত্রঃ এনভিল এর ব্যাবহার।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3505200" cy="3020568"/>
          </a:xfrm>
          <a:prstGeom prst="rect">
            <a:avLst/>
          </a:prstGeom>
        </p:spPr>
      </p:pic>
      <p:pic>
        <p:nvPicPr>
          <p:cNvPr id="3" name="Picture 2" descr="w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00200"/>
            <a:ext cx="3118104" cy="3124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5181601"/>
            <a:ext cx="4572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চিত্রঃ স্ক্রাইবার ও ডিভাইডার  এর ব্যাবহার।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05000"/>
            <a:ext cx="7696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কাজঃ </a:t>
            </a:r>
            <a:r>
              <a:rPr lang="bn-IN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একজন ওয়েল্ডারের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টুলস</a:t>
            </a:r>
            <a:r>
              <a:rPr lang="bn-IN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এর একটি তালিকা  তৈরী কর। 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696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মূল্যায়নঃ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টুলস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কী ?                           ২।ফাইল কত প্রকার ও কি কি  ?                                 ৩।ওয়েল্ডারের ৫টি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টুলস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নাম লিখ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2954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ফাইলের চিত্র অংকন করে এর বিভিন্ন অংশের নাম লিখ </a:t>
            </a:r>
            <a:r>
              <a:rPr lang="bn-IN" sz="48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1828800"/>
            <a:ext cx="5486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276600"/>
            <a:ext cx="7162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838200"/>
            <a:ext cx="5943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</a:p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মনিষ লাল রায়।           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জুনিয়র ইন্সট্রাক্টর (ওয়েল্ডিং)।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হবিগঞ্জ টেকনিক্যাল স্কুল এন্ড কলেজ। 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9624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শ্রেণি-নবম          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বিষয়ঃওয়েল্ডিং এন্ড ফেব্রিকেশন-১(১ম পত্র)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ওয়েল্ডারের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টুলস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w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76400"/>
            <a:ext cx="67056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  </a:t>
            </a:r>
            <a:endParaRPr lang="bn-IN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টুলস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কী তা বলতে পারবে।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টুলস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সমুহের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পারবে।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টুলসের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609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62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পাঠ উপস্থাপনঃ</a:t>
            </a:r>
            <a:endParaRPr lang="en-US" sz="54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715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চিত্রঃ বিভিন্ন প্রকার ফাইল এর ব্যাবহার।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w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828800"/>
            <a:ext cx="5638800" cy="337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file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33400"/>
            <a:ext cx="4886325" cy="3657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43802" y="4721662"/>
            <a:ext cx="4242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চিত্রঃ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ফাইল এর ব্যাবহার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5715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চিত্রঃ বিভিন্ন প্রকার হ্যামার এর ব্যাবহার।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w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4724400" cy="4343400"/>
          </a:xfrm>
          <a:prstGeom prst="rect">
            <a:avLst/>
          </a:prstGeom>
        </p:spPr>
      </p:pic>
      <p:pic>
        <p:nvPicPr>
          <p:cNvPr id="6" name="Picture 5" descr="w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676400"/>
            <a:ext cx="2895600" cy="2808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5181600"/>
            <a:ext cx="594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চিত্রঃ চিপিং হ্যামার  এর ব্যাবহার।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5" name="Picture 4" descr="w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362200"/>
            <a:ext cx="2578100" cy="1828800"/>
          </a:xfrm>
          <a:prstGeom prst="rect">
            <a:avLst/>
          </a:prstGeom>
        </p:spPr>
      </p:pic>
      <p:pic>
        <p:nvPicPr>
          <p:cNvPr id="6" name="Picture 5" descr="w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133600"/>
            <a:ext cx="3124200" cy="1969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6096000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চিত্রঃ হাকস  এর ব্যাবহার।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pic>
        <p:nvPicPr>
          <p:cNvPr id="6" name="Picture 5" descr="w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90600"/>
            <a:ext cx="7010400" cy="405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164</Words>
  <Application>Microsoft Office PowerPoint</Application>
  <PresentationFormat>On-screen Show (4:3)</PresentationFormat>
  <Paragraphs>30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ac</cp:lastModifiedBy>
  <cp:revision>194</cp:revision>
  <dcterms:created xsi:type="dcterms:W3CDTF">2006-08-16T00:00:00Z</dcterms:created>
  <dcterms:modified xsi:type="dcterms:W3CDTF">2019-09-18T13:55:38Z</dcterms:modified>
</cp:coreProperties>
</file>