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010"/>
    <a:srgbClr val="64122B"/>
    <a:srgbClr val="C000C0"/>
    <a:srgbClr val="752B29"/>
    <a:srgbClr val="660066"/>
    <a:srgbClr val="DA34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0686-5421-4A39-B608-0CCF401C0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33343-5343-435B-B052-AC0114899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75922-C71E-4BB2-9112-A13F6922B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99A69-19A5-4726-AAD7-DDDBD5AAA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9A194-B5DA-4C56-B635-D645F5C07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1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7CF99-FCE8-4CAF-B438-13CDFAF60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65A38-C307-45FF-AE0A-F38D1D5E3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3BE2-470A-40D0-8745-88C7BFEB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D7719-58E3-4F7C-A40F-C3B71C1A6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21D95-AED9-4786-930B-A4FA66CEF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5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600A39-E862-4AF3-AC8A-10DDA1E8A8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3FFF2-FDD6-414B-9ACA-C2CE85394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FF23E-9E60-44E7-8334-3523315F0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816C2-2CA6-4D0A-9345-B02D30911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6BB1B-A0D1-496E-8ED0-1C48D318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3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4585C-1ED3-459A-9A09-F6309119B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EF661-14B2-44A2-8E21-46184968D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7545C-D62C-4699-B174-6087230BC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9C5A9-23FD-47B0-8E27-6FA41E0D4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7640E-FB06-4C2E-A875-56EB48839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6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1A8A0-8B4C-4D47-83E8-AF7751FC2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CC0F6-DB64-4573-A0DD-46D7CC573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2B5B3-7944-4FA0-B0A8-F2F65DA6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E0AAD-42A8-4967-9885-486C950D9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616BE-2062-42DC-A637-0B84EE53E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7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16B79-8D1B-4DBC-91D1-24CAB3BFB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D303-0807-4A76-8484-5020AE41F0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8ACFD-6F53-4D48-8FD6-8494F2765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E4BF-0F33-41B5-A356-40ECFEB24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0851B-54F3-4873-8B95-4672D9CD3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750EE-3B5B-482F-98B9-5CC4653A4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5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A57D7-C0A5-46B2-A4E9-63C6B8698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10395-7ED7-49A8-A146-09DACA720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5E9F6-70F4-43F9-A84B-5C728AA2F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66AF1-CED0-4160-BC6B-63EB7A59F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2D6F39-B7D5-456B-B58E-DC7578104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FF0AFF-EDBC-4D32-93A7-450FE666A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628AA2-7492-41E8-865E-072B006D4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62374F-86ED-4775-85F7-5AA32B4E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5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497F2-C6A9-4749-A0F6-549CD4CEB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7BADE-8522-4C8B-9E5B-CA76651A9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656C7A-A9E1-4B3F-9E2E-CA9F79099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198450-8F80-4040-940D-83996830B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8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38456A-927B-471A-837C-59C75FD85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EC805B-1F83-42CD-9F69-9A6A5411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8FAEC-F4B9-4720-97EF-31B7BF6CC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D07AE-CD1D-4027-B4EC-E57FA74EF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7A97B-7152-4EC8-8FDA-8548F8BAC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DC831-6311-4E31-AA24-6F6EEC9E4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3FF24-4BD0-48C1-AE8B-AD8BD020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EE51B-79DE-433D-93A7-A480A92F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2ABACF-B2BE-43A8-89C5-BDB93336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C1C71-ADA2-4439-873B-3212C7489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CBA3D9-4881-4C4B-B780-B1E9700978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067636-6D3C-40C5-98F1-D2C8BF1B4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037A9-4FA5-4F5E-B936-0DCBD673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2705E-6B9F-4A40-9C7E-569DDE003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51A36-009B-4E29-AF3E-0DB5D1086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E6A948-50F0-457C-8C2C-FC884D370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540FE-5919-4A45-AE5E-32F431676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332B2-E4B8-45A1-BCC2-D7532913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691E9-C043-413B-ACBF-9D8B622AB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CDA07-8173-4EE2-A1AD-560A14080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0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7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3.jpg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6.jpg"/><Relationship Id="rId7" Type="http://schemas.openxmlformats.org/officeDocument/2006/relationships/image" Target="../media/image11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18.jpg"/><Relationship Id="rId4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7"/>
            <a:ext cx="9143999" cy="685006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62200" y="2967335"/>
            <a:ext cx="3657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শুভেচ্ছা </a:t>
            </a:r>
            <a:endParaRPr lang="en-US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AutoShape 2" descr="Image result for animal at for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animal at fores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animal at fores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2438400"/>
          </a:xfrm>
        </p:spPr>
        <p:txBody>
          <a:bodyPr>
            <a:normAutofit/>
          </a:bodyPr>
          <a:lstStyle/>
          <a:p>
            <a:r>
              <a:rPr lang="bn-BD" sz="5400" dirty="0">
                <a:solidFill>
                  <a:srgbClr val="100010"/>
                </a:solidFill>
                <a:latin typeface="NikoshBAN" pitchFamily="2" charset="0"/>
                <a:cs typeface="NikoshBAN" pitchFamily="2" charset="0"/>
              </a:rPr>
              <a:t>পাঠ্য বই এ উদ্ভিদের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বৈশিষ্ট্য</a:t>
            </a:r>
            <a:r>
              <a:rPr lang="bn-BD" sz="5400" dirty="0">
                <a:solidFill>
                  <a:srgbClr val="100010"/>
                </a:solidFill>
                <a:latin typeface="NikoshBAN" pitchFamily="2" charset="0"/>
                <a:cs typeface="NikoshBAN" pitchFamily="2" charset="0"/>
              </a:rPr>
              <a:t> গুলো দেখবে ও জোড়ায় আলোচনা করবে । </a:t>
            </a:r>
            <a:endParaRPr lang="en-US" sz="5400" dirty="0">
              <a:solidFill>
                <a:srgbClr val="10001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86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3" y="475936"/>
            <a:ext cx="2895600" cy="18573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75" y="2798350"/>
            <a:ext cx="2457450" cy="18573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187" y="1304307"/>
            <a:ext cx="2628900" cy="15430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186" y="3195483"/>
            <a:ext cx="2619375" cy="17430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148" y="515883"/>
            <a:ext cx="2705100" cy="16859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498" y="2847357"/>
            <a:ext cx="2438400" cy="21050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013657" y="5553693"/>
            <a:ext cx="3657601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বিভিন্ন প্রাণী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5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14400"/>
            <a:ext cx="7391400" cy="5334000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304800" y="190500"/>
            <a:ext cx="3033252" cy="2739514"/>
            <a:chOff x="304800" y="190500"/>
            <a:chExt cx="3033252" cy="2739514"/>
          </a:xfrm>
        </p:grpSpPr>
        <p:cxnSp>
          <p:nvCxnSpPr>
            <p:cNvPr id="4" name="Straight Arrow Connector 3"/>
            <p:cNvCxnSpPr/>
            <p:nvPr/>
          </p:nvCxnSpPr>
          <p:spPr>
            <a:xfrm flipH="1" flipV="1">
              <a:off x="990600" y="533400"/>
              <a:ext cx="2347452" cy="2396614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04800" y="190500"/>
              <a:ext cx="137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চোখ</a:t>
              </a:r>
              <a:r>
                <a:rPr lang="bn-BD" dirty="0"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400800" y="219997"/>
            <a:ext cx="2590800" cy="1151603"/>
            <a:chOff x="6400800" y="219997"/>
            <a:chExt cx="2590800" cy="1151603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6400800" y="685800"/>
              <a:ext cx="1600200" cy="68580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7620000" y="219997"/>
              <a:ext cx="137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কান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648200" y="3804099"/>
            <a:ext cx="4495800" cy="844101"/>
            <a:chOff x="4648200" y="3804099"/>
            <a:chExt cx="4495800" cy="844101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4648200" y="4191000"/>
              <a:ext cx="3505200" cy="45720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772400" y="3804099"/>
              <a:ext cx="137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মুখ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0" y="4191000"/>
            <a:ext cx="3810000" cy="1055494"/>
            <a:chOff x="0" y="4191000"/>
            <a:chExt cx="3810000" cy="1055494"/>
          </a:xfrm>
        </p:grpSpPr>
        <p:cxnSp>
          <p:nvCxnSpPr>
            <p:cNvPr id="18" name="Straight Arrow Connector 17"/>
            <p:cNvCxnSpPr/>
            <p:nvPr/>
          </p:nvCxnSpPr>
          <p:spPr>
            <a:xfrm flipH="1">
              <a:off x="762000" y="4191000"/>
              <a:ext cx="3048000" cy="60960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0" y="4661719"/>
              <a:ext cx="990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নাক </a:t>
              </a:r>
              <a:r>
                <a:rPr lang="bn-BD" dirty="0"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983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8600"/>
            <a:ext cx="4495800" cy="914399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প্রাণীর  বৈশিষ্ট্য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133600"/>
            <a:ext cx="8763000" cy="3124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bn-BD" sz="3600" dirty="0">
                <a:solidFill>
                  <a:srgbClr val="100010"/>
                </a:solidFill>
                <a:latin typeface="NikoshBAN" pitchFamily="2" charset="0"/>
                <a:cs typeface="NikoshBAN" pitchFamily="2" charset="0"/>
              </a:rPr>
              <a:t>প্রাণীর মুখ, কান, নাক, চোখ, পা, ডানা ইত্যাদি আছে।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bn-BD" sz="3600" dirty="0">
                <a:solidFill>
                  <a:srgbClr val="100010"/>
                </a:solidFill>
                <a:latin typeface="NikoshBAN" pitchFamily="2" charset="0"/>
                <a:cs typeface="NikoshBAN" pitchFamily="2" charset="0"/>
              </a:rPr>
              <a:t> অধিকাংশ প্রাণী এক জায়গা থেকে অন্য জায়গায় যেতে পারে।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bn-BD" sz="3600" dirty="0">
                <a:solidFill>
                  <a:srgbClr val="100010"/>
                </a:solidFill>
                <a:latin typeface="NikoshBAN" pitchFamily="2" charset="0"/>
                <a:cs typeface="NikoshBAN" pitchFamily="2" charset="0"/>
              </a:rPr>
              <a:t>দেখতে পারে, শুনতে পারে, ঘ্রান ও স্বাদ  নিতে পারে।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bn-BD" sz="3600" dirty="0">
                <a:solidFill>
                  <a:srgbClr val="100010"/>
                </a:solidFill>
                <a:latin typeface="NikoshBAN" pitchFamily="2" charset="0"/>
                <a:cs typeface="NikoshBAN" pitchFamily="2" charset="0"/>
              </a:rPr>
              <a:t> খাদ্য হিসেবে উদ্ভিদ বা অন্য প্রাণী খেয়ে থাকে। </a:t>
            </a:r>
          </a:p>
        </p:txBody>
      </p:sp>
    </p:spTree>
    <p:extLst>
      <p:ext uri="{BB962C8B-B14F-4D97-AF65-F5344CB8AC3E}">
        <p14:creationId xmlns:p14="http://schemas.microsoft.com/office/powerpoint/2010/main" val="188104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Image result for ছাগল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4" descr="Image result for ছাগল pictu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6" descr="Image result for ছাগল pictur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1828800"/>
            <a:ext cx="8915399" cy="4438813"/>
            <a:chOff x="0" y="1828800"/>
            <a:chExt cx="8915399" cy="443881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828800"/>
              <a:ext cx="2209800" cy="222885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5665" y="1828801"/>
              <a:ext cx="1885335" cy="222884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1909915"/>
              <a:ext cx="2457450" cy="214773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4247982"/>
              <a:ext cx="2286000" cy="201963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6278" y="4243066"/>
              <a:ext cx="3042352" cy="202454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1893549"/>
              <a:ext cx="1904999" cy="2180466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1687" y="4383801"/>
              <a:ext cx="2619375" cy="1743075"/>
            </a:xfrm>
            <a:prstGeom prst="rect">
              <a:avLst/>
            </a:prstGeom>
          </p:spPr>
        </p:pic>
      </p:grpSp>
      <p:sp>
        <p:nvSpPr>
          <p:cNvPr id="14" name="Rounded Rectangle 13"/>
          <p:cNvSpPr/>
          <p:nvPr/>
        </p:nvSpPr>
        <p:spPr>
          <a:xfrm>
            <a:off x="1905000" y="312737"/>
            <a:ext cx="5714999" cy="113506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দলে প্রাণী ও উদ্ভিদ আলাদা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459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29400"/>
          </a:xfrm>
        </p:spPr>
        <p:txBody>
          <a:bodyPr>
            <a:norm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পাঠ্য বই এ প্রাণীর  বৈশিষ্ট গুলো দেখে দলে আলোচনা করে লিখবে।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13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81000"/>
            <a:ext cx="4343400" cy="76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828800"/>
            <a:ext cx="6781800" cy="2819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উদ্ভিদের বৈশিষ্ট গুলো কি কি?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প্রাণীর বৈশিষ্ট গুলো কি কি 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উদ্ভিদ ও প্রাণীর তুলনা কর।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328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1200" y="2362200"/>
            <a:ext cx="4419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9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8950" y="971550"/>
            <a:ext cx="3367386" cy="854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95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9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2000250"/>
            <a:ext cx="1946861" cy="2311896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657600" y="2514601"/>
            <a:ext cx="4227314" cy="197361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700" dirty="0">
                <a:latin typeface="NikoshBAN" panose="02000000000000000000" pitchFamily="2" charset="0"/>
                <a:cs typeface="NikoshBAN" panose="02000000000000000000" pitchFamily="2" charset="0"/>
              </a:rPr>
              <a:t>মোছাঃ মৌসুমী বেগম</a:t>
            </a:r>
          </a:p>
          <a:p>
            <a:r>
              <a:rPr lang="bn-BD" sz="2475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r>
              <a:rPr lang="bn-BD" sz="2475" dirty="0">
                <a:latin typeface="NikoshBAN" panose="02000000000000000000" pitchFamily="2" charset="0"/>
                <a:cs typeface="NikoshBAN" panose="02000000000000000000" pitchFamily="2" charset="0"/>
              </a:rPr>
              <a:t>পীরগাছা মডেল সরকারি প্রাথমিক বিদ্যালয় </a:t>
            </a:r>
          </a:p>
          <a:p>
            <a:r>
              <a:rPr lang="bn-BD" sz="2475" dirty="0">
                <a:latin typeface="NikoshBAN" panose="02000000000000000000" pitchFamily="2" charset="0"/>
                <a:cs typeface="NikoshBAN" panose="02000000000000000000" pitchFamily="2" charset="0"/>
              </a:rPr>
              <a:t> পীরগাছা , রংপুর । </a:t>
            </a:r>
            <a:r>
              <a:rPr lang="bn-BD" sz="2100" dirty="0">
                <a:latin typeface="NikoshBAN" panose="02000000000000000000" pitchFamily="2" charset="0"/>
                <a:cs typeface="NikoshBAN" panose="02000000000000000000" pitchFamily="2" charset="0"/>
              </a:rPr>
              <a:t>E-mail: moumieid@gmail.com</a:t>
            </a:r>
            <a:endParaRPr lang="en-US" sz="2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28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219200" y="457200"/>
            <a:ext cx="6248400" cy="1524000"/>
          </a:xfrm>
          <a:prstGeom prst="downArrowCallou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78094" y="2133600"/>
            <a:ext cx="8458200" cy="4267200"/>
          </a:xfrm>
          <a:prstGeom prst="round2SameRect">
            <a:avLst/>
          </a:prstGeom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শ্রেণিঃ ৩য় </a:t>
            </a: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বিষয়ঃ প্রাথমিক বিজ্ঞান </a:t>
            </a: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পাঠঃ জীব ও জড়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দুই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পাঠ্যাংশঃ জীব দুই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………..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আলোচনা কর।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99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1981200" y="914400"/>
            <a:ext cx="6019800" cy="1447800"/>
          </a:xfrm>
          <a:prstGeom prst="flowChartPunchedTape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64122B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6000" dirty="0">
              <a:solidFill>
                <a:srgbClr val="64122B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1371600" y="2819400"/>
            <a:ext cx="7010400" cy="3124200"/>
          </a:xfrm>
          <a:prstGeom prst="round2Diag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শ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ে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ষ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ে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>
                <a:latin typeface="NikoshBAN" pitchFamily="2" charset="0"/>
                <a:cs typeface="NikoshBAN" pitchFamily="2" charset="0"/>
              </a:rPr>
              <a:t> ---</a:t>
            </a:r>
          </a:p>
          <a:p>
            <a:pPr algn="ctr"/>
            <a:r>
              <a:rPr lang="bn-BD" sz="400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৩ বিভিন্ন উদ্ভিদ ও প্রাণীর বৈশিষ্ট্য উল্লেখ করতে এবং শ্রেণিকরন করতে পারবে।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34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3" y="1584960"/>
            <a:ext cx="4461388" cy="39776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584960"/>
            <a:ext cx="4114800" cy="41300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1828800" y="5791200"/>
            <a:ext cx="1447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100010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endParaRPr lang="en-US" sz="4000" dirty="0">
              <a:solidFill>
                <a:srgbClr val="10001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3200" y="5943600"/>
            <a:ext cx="1828802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100010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bn-BD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38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676400" y="152400"/>
            <a:ext cx="6172200" cy="1143000"/>
          </a:xfrm>
          <a:prstGeom prst="flowChartTerminator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64122B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6000" dirty="0">
              <a:solidFill>
                <a:srgbClr val="64122B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2469826" y="1447800"/>
            <a:ext cx="4585348" cy="979539"/>
          </a:xfrm>
          <a:prstGeom prst="foldedCorner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u="sng" dirty="0">
                <a:solidFill>
                  <a:srgbClr val="C000C0"/>
                </a:solidFill>
                <a:latin typeface="NikoshBAN" pitchFamily="2" charset="0"/>
                <a:cs typeface="NikoshBAN" pitchFamily="2" charset="0"/>
              </a:rPr>
              <a:t>ঊদ্ভিদ ও প্রাণী </a:t>
            </a:r>
            <a:endParaRPr lang="en-US" sz="4000" u="sng" dirty="0">
              <a:solidFill>
                <a:srgbClr val="C000C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2971800"/>
            <a:ext cx="8686800" cy="3429000"/>
            <a:chOff x="0" y="4212664"/>
            <a:chExt cx="9018331" cy="177041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9800" y="4221957"/>
              <a:ext cx="2019300" cy="172164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9200" y="4217192"/>
              <a:ext cx="1828800" cy="170021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240006"/>
              <a:ext cx="2057401" cy="174307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7606" y="4212664"/>
              <a:ext cx="1990725" cy="17481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52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7" y="49617"/>
            <a:ext cx="3843184" cy="24288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265" y="76352"/>
            <a:ext cx="2750267" cy="27435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3" y="3352800"/>
            <a:ext cx="4442952" cy="26571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897" y="3486767"/>
            <a:ext cx="3619500" cy="2514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2605407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কাঁঠাল গাছ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6172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আম গাছ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76298" y="2867017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গোলাপ গাছ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63547" y="6172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বট গাছ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62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85" y="266700"/>
            <a:ext cx="786003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3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2400"/>
            <a:ext cx="4114800" cy="12191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000" dirty="0">
                <a:solidFill>
                  <a:srgbClr val="100010"/>
                </a:solidFill>
                <a:latin typeface="NikoshBAN" pitchFamily="2" charset="0"/>
                <a:cs typeface="NikoshBAN" pitchFamily="2" charset="0"/>
              </a:rPr>
              <a:t>উদ্ভিদের বৈশিষ্ট্য</a:t>
            </a:r>
            <a:endParaRPr lang="en-US" sz="6000" dirty="0">
              <a:solidFill>
                <a:srgbClr val="10001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610600" cy="3733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উদ্ভিদের মূল, কান্ড, শাখা-প্রশাখা, পাতা, ফুল,ফল আছে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 জায়গা থেকে অন্য জায়গায় যেতে পারেনা।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দেখতে পারেনা, শুনতে পারেনা, ঘ্রান নিতে পারেনা।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প্রাণীর মত খাবার খায়না।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নিজের খাদ্য নিজে তৈরি করে। </a:t>
            </a:r>
          </a:p>
        </p:txBody>
      </p:sp>
    </p:spTree>
    <p:extLst>
      <p:ext uri="{BB962C8B-B14F-4D97-AF65-F5344CB8AC3E}">
        <p14:creationId xmlns:p14="http://schemas.microsoft.com/office/powerpoint/2010/main" val="255392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238</Words>
  <Application>Microsoft Office PowerPoint</Application>
  <PresentationFormat>On-screen Show (4:3)</PresentationFormat>
  <Paragraphs>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উদ্ভিদের বৈশিষ্ট্য</vt:lpstr>
      <vt:lpstr>পাঠ্য বই এ উদ্ভিদের  বৈশিষ্ট্য গুলো দেখবে ও জোড়ায় আলোচনা করবে । </vt:lpstr>
      <vt:lpstr>PowerPoint Presentation</vt:lpstr>
      <vt:lpstr>PowerPoint Presentation</vt:lpstr>
      <vt:lpstr>প্রাণীর  বৈশিষ্ট্য</vt:lpstr>
      <vt:lpstr>PowerPoint Presentation</vt:lpstr>
      <vt:lpstr>পাঠ্য বই এ প্রাণীর  বৈশিষ্ট গুলো দেখে দলে আলোচনা করে লিখবে। 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Khurshied</dc:creator>
  <cp:lastModifiedBy>Mijan</cp:lastModifiedBy>
  <cp:revision>45</cp:revision>
  <dcterms:created xsi:type="dcterms:W3CDTF">2006-08-16T00:00:00Z</dcterms:created>
  <dcterms:modified xsi:type="dcterms:W3CDTF">2020-09-17T12:04:52Z</dcterms:modified>
</cp:coreProperties>
</file>