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97" r:id="rId4"/>
    <p:sldId id="315" r:id="rId5"/>
    <p:sldId id="295" r:id="rId6"/>
    <p:sldId id="301" r:id="rId7"/>
    <p:sldId id="302" r:id="rId8"/>
    <p:sldId id="304" r:id="rId9"/>
    <p:sldId id="312" r:id="rId10"/>
    <p:sldId id="305" r:id="rId11"/>
    <p:sldId id="298" r:id="rId12"/>
    <p:sldId id="261" r:id="rId13"/>
    <p:sldId id="264" r:id="rId14"/>
    <p:sldId id="313" r:id="rId15"/>
    <p:sldId id="266" r:id="rId16"/>
    <p:sldId id="275" r:id="rId17"/>
    <p:sldId id="271" r:id="rId18"/>
    <p:sldId id="269" r:id="rId19"/>
    <p:sldId id="270" r:id="rId20"/>
    <p:sldId id="272" r:id="rId21"/>
    <p:sldId id="296" r:id="rId22"/>
    <p:sldId id="276" r:id="rId23"/>
    <p:sldId id="277" r:id="rId24"/>
    <p:sldId id="308" r:id="rId25"/>
    <p:sldId id="317" r:id="rId26"/>
    <p:sldId id="292" r:id="rId27"/>
    <p:sldId id="321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7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A80D-DF47-4DE9-99AA-51E09AB968FE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A236A-AD42-4B63-A274-AC0ED0808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07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773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 ছবির লোকটি কী রোগে  আক্রান্ত?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239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 ছবিতে বাম পাশের ফুসফুসটি  কী রোগে  আক্রান্ত?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3711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 ছবির শিশুটি কী রোগে  আক্রান্ত?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057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 ছবিতে কোন ধরনের প্রাকৃতিক দুর্যোগের উল্লেখ রয়েছে?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07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 ছবিতে কোন ধরনের প্রাকৃতিক দুর্যোগের উল্লেখ রয়েছে?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953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 ছবিতে কোন ধরনের প্রাকৃতিক দুর্যোগের উল্লেখ রয়েছে?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8961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দু-একটি দল মৌখিক বা বোর্ডে লিখিতভাবে উপস্থাপন করবে । অন্যান্য দলকেও উপস্থাপনের জন্য উৎসাহিত করা হবে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01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এই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Slide-</a:t>
            </a:r>
            <a:r>
              <a:rPr lang="bn-IN" sz="1200" kern="120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এর ভিডিওটি</a:t>
            </a:r>
            <a:r>
              <a:rPr lang="bn-IN" sz="1200" kern="1200" baseline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1200" kern="120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দেখিয়ে শিক্ষার্থীদের প্রশ্নোত্তরের মাধ্যমে পাঠ ঘোষণা করা হবে।</a:t>
            </a:r>
            <a:endParaRPr lang="en-US" sz="1200" kern="120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r>
              <a:rPr lang="bn-IN" sz="1200" kern="120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যেমন- ভিডিওটিতে কী দেখানো হয়েছে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?</a:t>
            </a:r>
            <a:r>
              <a:rPr lang="bn-IN" sz="1200" kern="120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এই</a:t>
            </a:r>
            <a:r>
              <a:rPr lang="bn-IN" sz="1200" kern="1200" baseline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দুর্যোগগুলো কোন ধরনের সমস্যা? </a:t>
            </a:r>
            <a:endParaRPr lang="bn-IN" sz="12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649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10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91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বড় বড় কলকারখানা বানানোতে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পরিবেশের উপর কী প্রভাব পড়ছে? </a:t>
            </a:r>
            <a:endParaRPr lang="en-US" sz="800" b="0" dirty="0" smtClean="0">
              <a:ln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479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25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শীতাতপ যন্ত্র ব্যবহার করায় 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পরিবেশের উপর কী প্রভাব পড়ছে? </a:t>
            </a: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71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10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236A-AD42-4B63-A274-AC0ED0808B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804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609600"/>
            <a:ext cx="6400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13800" b="1" cap="none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7620000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41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76200"/>
            <a:ext cx="8115300" cy="6492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613737"/>
            <a:ext cx="9067800" cy="110799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তাপ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790" y="2328208"/>
            <a:ext cx="8161810" cy="236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মানুষ ভালো ও আরামে থাকার প্রতিযোগিতায় নেমেছে </a:t>
            </a:r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– </a:t>
            </a:r>
            <a:endParaRPr lang="en-US" sz="36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3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70" y="5613737"/>
            <a:ext cx="8866530" cy="46166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নদীতে বাধ </a:t>
            </a:r>
            <a:r>
              <a:rPr lang="bn-IN" sz="2400" b="1" dirty="0">
                <a:ln/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জমিতে সেচের ব্যবস্থা করেছে </a:t>
            </a:r>
            <a:endParaRPr lang="en-US" sz="12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22" b="5827"/>
          <a:stretch/>
        </p:blipFill>
        <p:spPr>
          <a:xfrm>
            <a:off x="1828800" y="191456"/>
            <a:ext cx="5715000" cy="529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84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87" y="5613737"/>
            <a:ext cx="7964040" cy="64633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বড় বড় কলকারখানা বানিয়েছে </a:t>
            </a:r>
            <a:endParaRPr lang="en-US" sz="12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70104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00" t="53360" r="19269" b="35309"/>
          <a:stretch/>
        </p:blipFill>
        <p:spPr>
          <a:xfrm>
            <a:off x="5943600" y="3048000"/>
            <a:ext cx="554182" cy="595746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52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19" t="14079" r="11584"/>
          <a:stretch/>
        </p:blipFill>
        <p:spPr>
          <a:xfrm>
            <a:off x="176981" y="2057400"/>
            <a:ext cx="2991162" cy="2180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70" y="2057400"/>
            <a:ext cx="3279617" cy="2180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11" r="2834"/>
          <a:stretch/>
        </p:blipFill>
        <p:spPr>
          <a:xfrm>
            <a:off x="3123811" y="4191001"/>
            <a:ext cx="2669460" cy="154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81" r="4702"/>
          <a:stretch/>
        </p:blipFill>
        <p:spPr>
          <a:xfrm>
            <a:off x="3161071" y="324465"/>
            <a:ext cx="2630129" cy="1732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22"/>
          <a:stretch/>
        </p:blipFill>
        <p:spPr>
          <a:xfrm>
            <a:off x="3123811" y="2057400"/>
            <a:ext cx="2669459" cy="217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5638800"/>
            <a:ext cx="9144000" cy="64633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গাড়ি ও অন্যান্য যানবাহন চালাচ্ছে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2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613737"/>
            <a:ext cx="8610600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শীতাতপ যন্ত্র বানিয়ে নিজের আরাম বাড়িয়েছে 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086"/>
            <a:ext cx="8648700" cy="5421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2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79284"/>
            <a:ext cx="9144000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জমিতে রাসায়নিক সার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ও কীটনাশক  ব্যবহার করছে </a:t>
            </a:r>
            <a:endParaRPr lang="en-US" sz="36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45"/>
          <a:stretch/>
        </p:blipFill>
        <p:spPr>
          <a:xfrm>
            <a:off x="4733806" y="1066800"/>
            <a:ext cx="4410194" cy="3686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01" t="4293" r="3654"/>
          <a:stretch/>
        </p:blipFill>
        <p:spPr>
          <a:xfrm>
            <a:off x="381001" y="1066799"/>
            <a:ext cx="4287982" cy="3686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43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790" y="1938278"/>
            <a:ext cx="831421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এই ভালো ও আরামে থাকার</a:t>
            </a:r>
            <a:r>
              <a:rPr lang="en-US" sz="4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প্রতিযোগিতায় পরিবেশের ওপর </a:t>
            </a:r>
            <a:endParaRPr lang="en-US" sz="48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খারাপ প্রভাব পড়ছে –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81600"/>
            <a:ext cx="9677400" cy="144655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/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8800" b="1" dirty="0" smtClean="0">
                <a:ln/>
                <a:latin typeface="NikoshBAN" pitchFamily="2" charset="0"/>
                <a:cs typeface="NikoshBAN" pitchFamily="2" charset="0"/>
              </a:rPr>
              <a:t>শ্বাসকষ্ট </a:t>
            </a:r>
            <a:endParaRPr lang="en-US" sz="40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52400"/>
            <a:ext cx="7858125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5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6176" y="5257800"/>
            <a:ext cx="3191899" cy="144655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/>
                <a:latin typeface="NikoshBAN" pitchFamily="2" charset="0"/>
                <a:cs typeface="NikoshBAN" pitchFamily="2" charset="0"/>
              </a:rPr>
              <a:t>হৃদরোগ </a:t>
            </a:r>
            <a:endParaRPr lang="en-US" sz="40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599"/>
            <a:ext cx="7620000" cy="4882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13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3925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4958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0217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4400" b="1" cap="none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6782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" y="41910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1095" y="609600"/>
            <a:ext cx="2126904" cy="28351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4267200"/>
            <a:ext cx="8305800" cy="1815882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Samayun Hussain </a:t>
            </a:r>
          </a:p>
          <a:p>
            <a:pPr algn="ctr">
              <a:defRPr/>
            </a:pP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Assistant Teacher (ICT)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EMJ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Baniyachong Senior Fazil Madrasha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samayunsiu@gmail.com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01731648302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9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5111" y="5257800"/>
            <a:ext cx="3474028" cy="144655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/>
                <a:latin typeface="NikoshBAN" pitchFamily="2" charset="0"/>
                <a:cs typeface="NikoshBAN" pitchFamily="2" charset="0"/>
              </a:rPr>
              <a:t>ক্যানসার </a:t>
            </a:r>
            <a:endParaRPr lang="en-US" sz="40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1" y="96982"/>
            <a:ext cx="7883129" cy="5084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0" y="1610380"/>
            <a:ext cx="15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সুস্থ ফুসফুস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110132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ক্যানসার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87129" y="1211253"/>
            <a:ext cx="879871" cy="4651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14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90" y="27709"/>
            <a:ext cx="5960269" cy="50860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2243" y="5257800"/>
            <a:ext cx="3119765" cy="144655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/>
                <a:latin typeface="NikoshBAN" pitchFamily="2" charset="0"/>
                <a:cs typeface="NikoshBAN" pitchFamily="2" charset="0"/>
              </a:rPr>
              <a:t>চর্মরোগ </a:t>
            </a:r>
            <a:endParaRPr lang="en-US" sz="40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9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410200"/>
            <a:ext cx="7086600" cy="175432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ভূমিক্ষয় বেড়ে যাচ্ছে 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76200"/>
            <a:ext cx="7557655" cy="5290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42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410200"/>
            <a:ext cx="7086600" cy="144655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ওজন স্তরে ছিদ্র হচ্ছে 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65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hurshed Alam\Desktop\BGS\flood20140828225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990600"/>
            <a:ext cx="4303059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4572000"/>
            <a:ext cx="6934200" cy="2123658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বন্যা, খরা ইত্যাদি </a:t>
            </a:r>
          </a:p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প্রাকৃতিক দুর্যোগ দেখা দিচ্ছে  </a:t>
            </a:r>
            <a:endParaRPr lang="en-US" sz="44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56"/>
          <a:stretch/>
        </p:blipFill>
        <p:spPr>
          <a:xfrm>
            <a:off x="4572000" y="962891"/>
            <a:ext cx="4521777" cy="3304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78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9670"/>
            <a:ext cx="9067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 কাজ </a:t>
            </a:r>
            <a:endParaRPr lang="en-US" sz="5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845314"/>
            <a:ext cx="853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40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চিত্রে উল্লিখিত দূষণের কারণগুলো </a:t>
            </a:r>
            <a:r>
              <a:rPr lang="bn-IN" sz="40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উল্লেখ করো।</a:t>
            </a:r>
            <a:endParaRPr lang="en-US" sz="4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8" y="1221315"/>
            <a:ext cx="6380702" cy="4569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85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736937"/>
            <a:ext cx="8686800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78559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১।</a:t>
            </a:r>
            <a:r>
              <a:rPr lang="bn-IN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প্রকৃতির মূল উপাদানগুলো কী কী?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201650"/>
            <a:ext cx="8077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২।</a:t>
            </a:r>
            <a:r>
              <a:rPr lang="bn-IN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পৃথিবীর তাপমাত্রা বেড়ে যাওয়ায় </a:t>
            </a:r>
          </a:p>
          <a:p>
            <a:r>
              <a:rPr lang="bn-IN" sz="4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পরিবেশের উপর কী প্রভাব পড়ছে? </a:t>
            </a:r>
            <a:endParaRPr lang="en-US" sz="4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716959"/>
            <a:ext cx="8534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৩।</a:t>
            </a:r>
            <a:r>
              <a:rPr lang="bn-IN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ওজন স্তরে ছিদ্র হচ্ছে কী কারণে?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0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3920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438400"/>
            <a:ext cx="8250382" cy="372409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ভালো ও আরামে থাকার প্রতিযোগিতায় </a:t>
            </a:r>
          </a:p>
          <a:p>
            <a:pPr algn="ctr"/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যে প্রভাব পড়ছে তার বর্ণনা দাও</a:t>
            </a:r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5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8600"/>
            <a:ext cx="9682070" cy="708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16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05198906"/>
              </p:ext>
            </p:extLst>
          </p:nvPr>
        </p:nvGraphicFramePr>
        <p:xfrm>
          <a:off x="1828800" y="1219200"/>
          <a:ext cx="5486400" cy="4286251"/>
        </p:xfrm>
        <a:graphic>
          <a:graphicData uri="http://schemas.openxmlformats.org/presentationml/2006/ole">
            <p:oleObj spid="_x0000_s1119" name="Packager Shell Object" showAsIcon="1" r:id="rId4" imgW="914400" imgH="71424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28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90678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পরিবেশগত সমস্যা</a:t>
            </a:r>
            <a:endParaRPr lang="en-US" sz="7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7200" b="1" cap="none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(১ম অধিবেশন)</a:t>
            </a:r>
            <a:endParaRPr lang="en-US" sz="4400" b="1" cap="none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52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পাঠ 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689937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৬ষ্ঠ</a:t>
            </a:r>
            <a:r>
              <a:rPr lang="bn-BD" sz="60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শ্রেণি </a:t>
            </a:r>
            <a:endParaRPr lang="en-US" sz="36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791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 </a:t>
            </a:r>
            <a:r>
              <a:rPr lang="en-US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 </a:t>
            </a:r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বাংলা</a:t>
            </a:r>
            <a:r>
              <a:rPr lang="bn-IN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দেশ ও বিশ্ব পরিচয়</a:t>
            </a:r>
            <a:endParaRPr lang="en-US" sz="4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886200"/>
            <a:ext cx="906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অধ্যায়-১, পাঠ-৮ </a:t>
            </a:r>
            <a:endParaRPr lang="en-US" sz="60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17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30404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644676"/>
            <a:ext cx="8077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r>
              <a:rPr lang="bn-IN" sz="36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...</a:t>
            </a:r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১। 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প্রকৃতির মূল উপাদানগুলো বর্ণনা করতে পারবে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২। </a:t>
            </a:r>
            <a:r>
              <a:rPr lang="bn-IN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প্রকৃতির ভারসাম্য </a:t>
            </a:r>
            <a:r>
              <a:rPr lang="bn-IN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নষ্ট হওয়ার কারণগুলো চিহ্নিত </a:t>
            </a:r>
          </a:p>
          <a:p>
            <a:r>
              <a:rPr lang="bn-IN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করতে পারবে। </a:t>
            </a:r>
          </a:p>
        </p:txBody>
      </p:sp>
    </p:spTree>
    <p:extLst>
      <p:ext uri="{BB962C8B-B14F-4D97-AF65-F5344CB8AC3E}">
        <p14:creationId xmlns="" xmlns:p14="http://schemas.microsoft.com/office/powerpoint/2010/main" val="34486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10" y="2854404"/>
            <a:ext cx="915241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প্রকৃতির চারটি মূল উপাদান হলো –</a:t>
            </a:r>
            <a:endParaRPr lang="en-US" sz="40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07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"/>
            <a:ext cx="8001000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24" y="5613737"/>
            <a:ext cx="9037276" cy="110799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মাটি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6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5332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24" y="5613737"/>
            <a:ext cx="9037276" cy="110799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পানি 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55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" y="407135"/>
            <a:ext cx="8902251" cy="50030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524" y="5613737"/>
            <a:ext cx="9037276" cy="1107996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smtClean="0">
                <a:ln/>
                <a:latin typeface="NikoshBAN" pitchFamily="2" charset="0"/>
                <a:cs typeface="NikoshBAN" pitchFamily="2" charset="0"/>
              </a:rPr>
              <a:t>বায়ু 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8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368</Words>
  <Application>Microsoft Office PowerPoint</Application>
  <PresentationFormat>On-screen Show (4:3)</PresentationFormat>
  <Paragraphs>77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Khurshed Alam</dc:creator>
  <cp:lastModifiedBy>SAHAB UDDIN</cp:lastModifiedBy>
  <cp:revision>110</cp:revision>
  <dcterms:created xsi:type="dcterms:W3CDTF">2006-08-16T00:00:00Z</dcterms:created>
  <dcterms:modified xsi:type="dcterms:W3CDTF">2020-09-17T04:37:24Z</dcterms:modified>
</cp:coreProperties>
</file>