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5"/>
  </p:notesMasterIdLst>
  <p:sldIdLst>
    <p:sldId id="256" r:id="rId2"/>
    <p:sldId id="261" r:id="rId3"/>
    <p:sldId id="263" r:id="rId4"/>
    <p:sldId id="257" r:id="rId5"/>
    <p:sldId id="262" r:id="rId6"/>
    <p:sldId id="258" r:id="rId7"/>
    <p:sldId id="259" r:id="rId8"/>
    <p:sldId id="260"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showScrollbar="0"/>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6927A3-8698-44E8-AD14-F3424D239196}" type="datetimeFigureOut">
              <a:rPr lang="en-US" smtClean="0"/>
              <a:pPr/>
              <a:t>9/17/2020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032E96-0F19-448B-B587-0F721983BD9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BEAACC-1638-4C9B-B282-53BCB5D4B746}"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032E96-0F19-448B-B587-0F721983BD99}"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032E96-0F19-448B-B587-0F721983BD99}"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032E96-0F19-448B-B587-0F721983BD99}"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032E96-0F19-448B-B587-0F721983BD99}"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032E96-0F19-448B-B587-0F721983BD99}"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032E96-0F19-448B-B587-0F721983BD99}"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C7032D0A-9BE1-4400-A8CD-9466DE65AAB1}" type="datetimeFigureOut">
              <a:rPr lang="en-US" smtClean="0"/>
              <a:pPr/>
              <a:t>9/17/2020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4789722B-9C7D-48BB-A790-A3057ED883EE}"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032D0A-9BE1-4400-A8CD-9466DE65AAB1}" type="datetimeFigureOut">
              <a:rPr lang="en-US" smtClean="0"/>
              <a:pPr/>
              <a:t>9/17/2020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789722B-9C7D-48BB-A790-A3057ED883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032D0A-9BE1-4400-A8CD-9466DE65AAB1}" type="datetimeFigureOut">
              <a:rPr lang="en-US" smtClean="0"/>
              <a:pPr/>
              <a:t>9/17/2020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789722B-9C7D-48BB-A790-A3057ED883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7032D0A-9BE1-4400-A8CD-9466DE65AAB1}" type="datetimeFigureOut">
              <a:rPr lang="en-US" smtClean="0"/>
              <a:pPr/>
              <a:t>9/17/2020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789722B-9C7D-48BB-A790-A3057ED883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7032D0A-9BE1-4400-A8CD-9466DE65AAB1}" type="datetimeFigureOut">
              <a:rPr lang="en-US" smtClean="0"/>
              <a:pPr/>
              <a:t>9/17/2020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789722B-9C7D-48BB-A790-A3057ED883EE}"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7032D0A-9BE1-4400-A8CD-9466DE65AAB1}" type="datetimeFigureOut">
              <a:rPr lang="en-US" smtClean="0"/>
              <a:pPr/>
              <a:t>9/17/2020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789722B-9C7D-48BB-A790-A3057ED883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7032D0A-9BE1-4400-A8CD-9466DE65AAB1}" type="datetimeFigureOut">
              <a:rPr lang="en-US" smtClean="0"/>
              <a:pPr/>
              <a:t>9/17/2020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789722B-9C7D-48BB-A790-A3057ED883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7032D0A-9BE1-4400-A8CD-9466DE65AAB1}" type="datetimeFigureOut">
              <a:rPr lang="en-US" smtClean="0"/>
              <a:pPr/>
              <a:t>9/17/2020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789722B-9C7D-48BB-A790-A3057ED883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C7032D0A-9BE1-4400-A8CD-9466DE65AAB1}" type="datetimeFigureOut">
              <a:rPr lang="en-US" smtClean="0"/>
              <a:pPr/>
              <a:t>9/17/2020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789722B-9C7D-48BB-A790-A3057ED883EE}"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7032D0A-9BE1-4400-A8CD-9466DE65AAB1}" type="datetimeFigureOut">
              <a:rPr lang="en-US" smtClean="0"/>
              <a:pPr/>
              <a:t>9/17/2020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789722B-9C7D-48BB-A790-A3057ED883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C7032D0A-9BE1-4400-A8CD-9466DE65AAB1}" type="datetimeFigureOut">
              <a:rPr lang="en-US" smtClean="0"/>
              <a:pPr/>
              <a:t>9/17/2020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789722B-9C7D-48BB-A790-A3057ED883EE}"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7032D0A-9BE1-4400-A8CD-9466DE65AAB1}" type="datetimeFigureOut">
              <a:rPr lang="en-US" smtClean="0"/>
              <a:pPr/>
              <a:t>9/17/2020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789722B-9C7D-48BB-A790-A3057ED883EE}"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MIR HOSSAIN (8).JPG"/>
          <p:cNvPicPr>
            <a:picLocks noChangeAspect="1"/>
          </p:cNvPicPr>
          <p:nvPr/>
        </p:nvPicPr>
        <p:blipFill>
          <a:blip r:embed="rId2" cstate="print"/>
          <a:stretch>
            <a:fillRect/>
          </a:stretch>
        </p:blipFill>
        <p:spPr>
          <a:xfrm>
            <a:off x="1981200" y="152400"/>
            <a:ext cx="6248400" cy="5638800"/>
          </a:xfrm>
          <a:prstGeom prst="rect">
            <a:avLst/>
          </a:prstGeom>
          <a:ln>
            <a:noFill/>
          </a:ln>
          <a:effectLst>
            <a:softEdge rad="112500"/>
          </a:effectLst>
        </p:spPr>
      </p:pic>
      <p:sp>
        <p:nvSpPr>
          <p:cNvPr id="5" name="Rounded Rectangle 4"/>
          <p:cNvSpPr/>
          <p:nvPr/>
        </p:nvSpPr>
        <p:spPr>
          <a:xfrm>
            <a:off x="1828800" y="5334000"/>
            <a:ext cx="5943600" cy="13716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smtClean="0">
                <a:latin typeface="NikoshBAN" pitchFamily="2" charset="0"/>
                <a:cs typeface="NikoshBAN" pitchFamily="2" charset="0"/>
              </a:rPr>
              <a:t>শুভেচ্ছা</a:t>
            </a:r>
            <a:r>
              <a:rPr lang="en-US" sz="6600" dirty="0" smtClean="0">
                <a:latin typeface="NikoshBAN" pitchFamily="2" charset="0"/>
                <a:cs typeface="NikoshBAN" pitchFamily="2" charset="0"/>
              </a:rPr>
              <a:t> ও </a:t>
            </a:r>
            <a:r>
              <a:rPr lang="en-US" sz="6600" dirty="0" err="1" smtClean="0">
                <a:latin typeface="NikoshBAN" pitchFamily="2" charset="0"/>
                <a:cs typeface="NikoshBAN" pitchFamily="2" charset="0"/>
              </a:rPr>
              <a:t>অভিনন্দন</a:t>
            </a:r>
            <a:endParaRPr lang="en-US" sz="6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95400" y="228600"/>
            <a:ext cx="7696200" cy="6096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0070C0"/>
                </a:solidFill>
                <a:latin typeface="NikoshBAN" pitchFamily="2" charset="0"/>
                <a:cs typeface="NikoshBAN" pitchFamily="2" charset="0"/>
              </a:rPr>
              <a:t>কাফিরদের</a:t>
            </a:r>
            <a:r>
              <a:rPr lang="en-US" sz="4000" dirty="0" smtClean="0">
                <a:solidFill>
                  <a:srgbClr val="0070C0"/>
                </a:solidFill>
                <a:latin typeface="NikoshBAN" pitchFamily="2" charset="0"/>
                <a:cs typeface="NikoshBAN" pitchFamily="2" charset="0"/>
              </a:rPr>
              <a:t> </a:t>
            </a:r>
            <a:r>
              <a:rPr lang="en-US" sz="4000" dirty="0" err="1" smtClean="0">
                <a:solidFill>
                  <a:srgbClr val="0070C0"/>
                </a:solidFill>
                <a:latin typeface="NikoshBAN" pitchFamily="2" charset="0"/>
                <a:cs typeface="NikoshBAN" pitchFamily="2" charset="0"/>
              </a:rPr>
              <a:t>সাথে</a:t>
            </a:r>
            <a:r>
              <a:rPr lang="en-US" sz="4000" dirty="0" smtClean="0">
                <a:solidFill>
                  <a:srgbClr val="0070C0"/>
                </a:solidFill>
                <a:latin typeface="NikoshBAN" pitchFamily="2" charset="0"/>
                <a:cs typeface="NikoshBAN" pitchFamily="2" charset="0"/>
              </a:rPr>
              <a:t> </a:t>
            </a:r>
            <a:r>
              <a:rPr lang="en-US" sz="4000" dirty="0" err="1" smtClean="0">
                <a:solidFill>
                  <a:srgbClr val="0070C0"/>
                </a:solidFill>
                <a:latin typeface="NikoshBAN" pitchFamily="2" charset="0"/>
                <a:cs typeface="NikoshBAN" pitchFamily="2" charset="0"/>
              </a:rPr>
              <a:t>মুয়ামালাতের</a:t>
            </a:r>
            <a:r>
              <a:rPr lang="en-US" sz="4000" dirty="0" smtClean="0">
                <a:solidFill>
                  <a:srgbClr val="0070C0"/>
                </a:solidFill>
                <a:latin typeface="NikoshBAN" pitchFamily="2" charset="0"/>
                <a:cs typeface="NikoshBAN" pitchFamily="2" charset="0"/>
              </a:rPr>
              <a:t> </a:t>
            </a:r>
            <a:r>
              <a:rPr lang="en-US" sz="4000" dirty="0" err="1" smtClean="0">
                <a:solidFill>
                  <a:srgbClr val="0070C0"/>
                </a:solidFill>
                <a:latin typeface="NikoshBAN" pitchFamily="2" charset="0"/>
                <a:cs typeface="NikoshBAN" pitchFamily="2" charset="0"/>
              </a:rPr>
              <a:t>প্রকারভেদ</a:t>
            </a:r>
            <a:endParaRPr lang="en-US" sz="4000" dirty="0">
              <a:solidFill>
                <a:srgbClr val="0070C0"/>
              </a:solidFill>
              <a:latin typeface="NikoshBAN" pitchFamily="2" charset="0"/>
              <a:cs typeface="NikoshBAN" pitchFamily="2" charset="0"/>
            </a:endParaRPr>
          </a:p>
        </p:txBody>
      </p:sp>
      <p:sp>
        <p:nvSpPr>
          <p:cNvPr id="4" name="Rounded Rectangle 3"/>
          <p:cNvSpPr/>
          <p:nvPr/>
        </p:nvSpPr>
        <p:spPr>
          <a:xfrm>
            <a:off x="1447800" y="1143000"/>
            <a:ext cx="7391400" cy="6096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002060"/>
                </a:solidFill>
                <a:latin typeface="NikoshBAN" pitchFamily="2" charset="0"/>
                <a:cs typeface="NikoshBAN" pitchFamily="2" charset="0"/>
              </a:rPr>
              <a:t>কাফিরদের</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সাথে</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মুয়ামালাত</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তিন</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প্রকার</a:t>
            </a:r>
            <a:endParaRPr lang="en-US" sz="4000" dirty="0">
              <a:solidFill>
                <a:srgbClr val="002060"/>
              </a:solidFill>
              <a:latin typeface="NikoshBAN" pitchFamily="2" charset="0"/>
              <a:cs typeface="NikoshBAN" pitchFamily="2" charset="0"/>
            </a:endParaRPr>
          </a:p>
        </p:txBody>
      </p:sp>
      <p:sp>
        <p:nvSpPr>
          <p:cNvPr id="6" name="Rounded Rectangle 5"/>
          <p:cNvSpPr/>
          <p:nvPr/>
        </p:nvSpPr>
        <p:spPr>
          <a:xfrm>
            <a:off x="2362200" y="2057400"/>
            <a:ext cx="5334000" cy="609600"/>
          </a:xfrm>
          <a:prstGeom prst="roundRect">
            <a:avLst/>
          </a:prstGeom>
          <a:no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rgbClr val="0070C0"/>
                </a:solidFill>
                <a:latin typeface="NikoshBAN" pitchFamily="2" charset="0"/>
                <a:cs typeface="NikoshBAN" pitchFamily="2" charset="0"/>
              </a:rPr>
              <a:t>الموالاة </a:t>
            </a:r>
            <a:r>
              <a:rPr lang="en-US" sz="4000" dirty="0" smtClean="0">
                <a:solidFill>
                  <a:srgbClr val="0070C0"/>
                </a:solidFill>
                <a:latin typeface="NikoshBAN" pitchFamily="2" charset="0"/>
                <a:cs typeface="NikoshBAN" pitchFamily="2" charset="0"/>
              </a:rPr>
              <a:t>	</a:t>
            </a:r>
            <a:r>
              <a:rPr lang="ar-SA" sz="4000" b="1" dirty="0" smtClean="0">
                <a:solidFill>
                  <a:srgbClr val="0070C0"/>
                </a:solidFill>
                <a:latin typeface="NikoshBAN" pitchFamily="2" charset="0"/>
                <a:cs typeface="NikoshBAN" pitchFamily="2" charset="0"/>
              </a:rPr>
              <a:t> (1)</a:t>
            </a:r>
            <a:r>
              <a:rPr lang="en-US" sz="4000" dirty="0" err="1" smtClean="0">
                <a:solidFill>
                  <a:srgbClr val="0070C0"/>
                </a:solidFill>
                <a:latin typeface="NikoshBAN" pitchFamily="2" charset="0"/>
                <a:cs typeface="NikoshBAN" pitchFamily="2" charset="0"/>
              </a:rPr>
              <a:t>আন্তরিক</a:t>
            </a:r>
            <a:r>
              <a:rPr lang="en-US" sz="4000" dirty="0" smtClean="0">
                <a:solidFill>
                  <a:srgbClr val="0070C0"/>
                </a:solidFill>
                <a:latin typeface="NikoshBAN" pitchFamily="2" charset="0"/>
                <a:cs typeface="NikoshBAN" pitchFamily="2" charset="0"/>
              </a:rPr>
              <a:t> </a:t>
            </a:r>
            <a:r>
              <a:rPr lang="en-US" sz="4000" dirty="0" err="1" smtClean="0">
                <a:solidFill>
                  <a:srgbClr val="0070C0"/>
                </a:solidFill>
                <a:latin typeface="NikoshBAN" pitchFamily="2" charset="0"/>
                <a:cs typeface="NikoshBAN" pitchFamily="2" charset="0"/>
              </a:rPr>
              <a:t>বন্ধুত্ব</a:t>
            </a:r>
            <a:endParaRPr lang="en-US" sz="4000" dirty="0">
              <a:solidFill>
                <a:srgbClr val="0070C0"/>
              </a:solidFill>
              <a:latin typeface="NikoshBAN" pitchFamily="2" charset="0"/>
              <a:cs typeface="NikoshBAN" pitchFamily="2" charset="0"/>
            </a:endParaRPr>
          </a:p>
        </p:txBody>
      </p:sp>
      <p:sp>
        <p:nvSpPr>
          <p:cNvPr id="9" name="Rounded Rectangle 8"/>
          <p:cNvSpPr/>
          <p:nvPr/>
        </p:nvSpPr>
        <p:spPr>
          <a:xfrm>
            <a:off x="3124200" y="2819400"/>
            <a:ext cx="4267200"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rgbClr val="0070C0"/>
                </a:solidFill>
                <a:latin typeface="NikoshBAN" pitchFamily="2" charset="0"/>
                <a:cs typeface="NikoshBAN" pitchFamily="2" charset="0"/>
              </a:rPr>
              <a:t>الموالاة  </a:t>
            </a:r>
            <a:r>
              <a:rPr lang="en-US" sz="4000" dirty="0">
                <a:solidFill>
                  <a:srgbClr val="0070C0"/>
                </a:solidFill>
                <a:latin typeface="NikoshBAN" pitchFamily="2" charset="0"/>
                <a:cs typeface="NikoshBAN" pitchFamily="2" charset="0"/>
              </a:rPr>
              <a:t> </a:t>
            </a:r>
            <a:r>
              <a:rPr lang="en-US" sz="4000" dirty="0" smtClean="0">
                <a:solidFill>
                  <a:srgbClr val="0070C0"/>
                </a:solidFill>
                <a:latin typeface="NikoshBAN" pitchFamily="2" charset="0"/>
                <a:cs typeface="NikoshBAN" pitchFamily="2" charset="0"/>
              </a:rPr>
              <a:t> </a:t>
            </a:r>
            <a:r>
              <a:rPr lang="en-US" sz="4000" dirty="0" err="1" smtClean="0">
                <a:solidFill>
                  <a:srgbClr val="0070C0"/>
                </a:solidFill>
                <a:latin typeface="NikoshBAN" pitchFamily="2" charset="0"/>
                <a:cs typeface="NikoshBAN" pitchFamily="2" charset="0"/>
              </a:rPr>
              <a:t>সম্পূর্ণ</a:t>
            </a:r>
            <a:r>
              <a:rPr lang="en-US" sz="4000" dirty="0" smtClean="0">
                <a:solidFill>
                  <a:srgbClr val="0070C0"/>
                </a:solidFill>
                <a:latin typeface="NikoshBAN" pitchFamily="2" charset="0"/>
                <a:cs typeface="NikoshBAN" pitchFamily="2" charset="0"/>
              </a:rPr>
              <a:t> </a:t>
            </a:r>
            <a:r>
              <a:rPr lang="en-US" sz="4000" dirty="0" err="1" smtClean="0">
                <a:solidFill>
                  <a:srgbClr val="0070C0"/>
                </a:solidFill>
                <a:latin typeface="NikoshBAN" pitchFamily="2" charset="0"/>
                <a:cs typeface="NikoshBAN" pitchFamily="2" charset="0"/>
              </a:rPr>
              <a:t>হারাম</a:t>
            </a:r>
            <a:endParaRPr lang="en-US" sz="4000" dirty="0">
              <a:solidFill>
                <a:srgbClr val="0070C0"/>
              </a:solidFill>
              <a:latin typeface="NikoshBAN" pitchFamily="2" charset="0"/>
              <a:cs typeface="NikoshBAN" pitchFamily="2" charset="0"/>
            </a:endParaRPr>
          </a:p>
        </p:txBody>
      </p:sp>
      <p:sp>
        <p:nvSpPr>
          <p:cNvPr id="12" name="Rounded Rectangle 11"/>
          <p:cNvSpPr/>
          <p:nvPr/>
        </p:nvSpPr>
        <p:spPr>
          <a:xfrm>
            <a:off x="1066800" y="3581400"/>
            <a:ext cx="7848600" cy="1447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chemeClr val="tx1"/>
                </a:solidFill>
                <a:latin typeface="Simplified Arabic" pitchFamily="18" charset="-78"/>
                <a:cs typeface="Simplified Arabic" pitchFamily="18" charset="-78"/>
              </a:rPr>
              <a:t> يا ايها الذين امنوا لا تتخذوا اليهود والنصرى اولياء الخ..</a:t>
            </a:r>
            <a:endParaRPr lang="en-US" sz="4000" dirty="0">
              <a:solidFill>
                <a:schemeClr val="tx1"/>
              </a:solidFill>
              <a:latin typeface="Simplified Arabic" pitchFamily="18" charset="-78"/>
              <a:cs typeface="Simplified Arabic" pitchFamily="18" charset="-78"/>
            </a:endParaRPr>
          </a:p>
        </p:txBody>
      </p:sp>
      <p:sp>
        <p:nvSpPr>
          <p:cNvPr id="13" name="Rounded Rectangle 12"/>
          <p:cNvSpPr/>
          <p:nvPr/>
        </p:nvSpPr>
        <p:spPr>
          <a:xfrm>
            <a:off x="1143000" y="5181600"/>
            <a:ext cx="7848600" cy="1447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chemeClr val="tx1"/>
                </a:solidFill>
                <a:latin typeface="Simplified Arabic" pitchFamily="18" charset="-78"/>
                <a:cs typeface="Simplified Arabic" pitchFamily="18" charset="-78"/>
              </a:rPr>
              <a:t>يا ايها الذين آمنوا لا تتخذوا عدوى وعدوكم اولياء الخ..</a:t>
            </a:r>
            <a:endParaRPr lang="en-US" sz="4000" dirty="0">
              <a:solidFill>
                <a:schemeClr val="tx1"/>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9"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95400" y="228600"/>
            <a:ext cx="7696200" cy="6096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0070C0"/>
                </a:solidFill>
                <a:latin typeface="NikoshBAN" pitchFamily="2" charset="0"/>
                <a:cs typeface="NikoshBAN" pitchFamily="2" charset="0"/>
              </a:rPr>
              <a:t>কাফিরদের</a:t>
            </a:r>
            <a:r>
              <a:rPr lang="en-US" sz="4000" dirty="0" smtClean="0">
                <a:solidFill>
                  <a:srgbClr val="0070C0"/>
                </a:solidFill>
                <a:latin typeface="NikoshBAN" pitchFamily="2" charset="0"/>
                <a:cs typeface="NikoshBAN" pitchFamily="2" charset="0"/>
              </a:rPr>
              <a:t> </a:t>
            </a:r>
            <a:r>
              <a:rPr lang="en-US" sz="4000" dirty="0" err="1" smtClean="0">
                <a:solidFill>
                  <a:srgbClr val="0070C0"/>
                </a:solidFill>
                <a:latin typeface="NikoshBAN" pitchFamily="2" charset="0"/>
                <a:cs typeface="NikoshBAN" pitchFamily="2" charset="0"/>
              </a:rPr>
              <a:t>সাথে</a:t>
            </a:r>
            <a:r>
              <a:rPr lang="en-US" sz="4000" dirty="0" smtClean="0">
                <a:solidFill>
                  <a:srgbClr val="0070C0"/>
                </a:solidFill>
                <a:latin typeface="NikoshBAN" pitchFamily="2" charset="0"/>
                <a:cs typeface="NikoshBAN" pitchFamily="2" charset="0"/>
              </a:rPr>
              <a:t> </a:t>
            </a:r>
            <a:r>
              <a:rPr lang="en-US" sz="4000" dirty="0" err="1" smtClean="0">
                <a:solidFill>
                  <a:srgbClr val="0070C0"/>
                </a:solidFill>
                <a:latin typeface="NikoshBAN" pitchFamily="2" charset="0"/>
                <a:cs typeface="NikoshBAN" pitchFamily="2" charset="0"/>
              </a:rPr>
              <a:t>মুয়ামালাতের</a:t>
            </a:r>
            <a:r>
              <a:rPr lang="en-US" sz="4000" dirty="0" smtClean="0">
                <a:solidFill>
                  <a:srgbClr val="0070C0"/>
                </a:solidFill>
                <a:latin typeface="NikoshBAN" pitchFamily="2" charset="0"/>
                <a:cs typeface="NikoshBAN" pitchFamily="2" charset="0"/>
              </a:rPr>
              <a:t> </a:t>
            </a:r>
            <a:r>
              <a:rPr lang="en-US" sz="4000" dirty="0" err="1" smtClean="0">
                <a:solidFill>
                  <a:srgbClr val="0070C0"/>
                </a:solidFill>
                <a:latin typeface="NikoshBAN" pitchFamily="2" charset="0"/>
                <a:cs typeface="NikoshBAN" pitchFamily="2" charset="0"/>
              </a:rPr>
              <a:t>প্রকারভেদ</a:t>
            </a:r>
            <a:endParaRPr lang="en-US" sz="4000" dirty="0">
              <a:solidFill>
                <a:srgbClr val="0070C0"/>
              </a:solidFill>
              <a:latin typeface="NikoshBAN" pitchFamily="2" charset="0"/>
              <a:cs typeface="NikoshBAN" pitchFamily="2" charset="0"/>
            </a:endParaRPr>
          </a:p>
        </p:txBody>
      </p:sp>
      <p:sp>
        <p:nvSpPr>
          <p:cNvPr id="7" name="Rounded Rectangle 6"/>
          <p:cNvSpPr/>
          <p:nvPr/>
        </p:nvSpPr>
        <p:spPr>
          <a:xfrm>
            <a:off x="2286000" y="1143000"/>
            <a:ext cx="5562600" cy="609600"/>
          </a:xfrm>
          <a:prstGeom prst="roundRect">
            <a:avLst/>
          </a:prstGeom>
          <a:no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rgbClr val="0070C0"/>
                </a:solidFill>
                <a:latin typeface="NikoshBAN" pitchFamily="2" charset="0"/>
                <a:cs typeface="NikoshBAN" pitchFamily="2" charset="0"/>
              </a:rPr>
              <a:t> </a:t>
            </a:r>
            <a:r>
              <a:rPr lang="ar-SA" sz="4000" b="1" dirty="0" smtClean="0">
                <a:solidFill>
                  <a:srgbClr val="0070C0"/>
                </a:solidFill>
                <a:latin typeface="NikoshBAN" pitchFamily="2" charset="0"/>
                <a:cs typeface="NikoshBAN" pitchFamily="2" charset="0"/>
              </a:rPr>
              <a:t>(2)</a:t>
            </a:r>
            <a:r>
              <a:rPr lang="ar-SA" sz="4000" dirty="0" smtClean="0">
                <a:solidFill>
                  <a:srgbClr val="0070C0"/>
                </a:solidFill>
                <a:latin typeface="NikoshBAN" pitchFamily="2" charset="0"/>
                <a:cs typeface="NikoshBAN" pitchFamily="2" charset="0"/>
              </a:rPr>
              <a:t> المداراة</a:t>
            </a:r>
            <a:r>
              <a:rPr lang="en-US" sz="4000" dirty="0" err="1" smtClean="0">
                <a:solidFill>
                  <a:srgbClr val="0070C0"/>
                </a:solidFill>
                <a:latin typeface="NikoshBAN" pitchFamily="2" charset="0"/>
                <a:cs typeface="NikoshBAN" pitchFamily="2" charset="0"/>
              </a:rPr>
              <a:t>বাহ্যিক</a:t>
            </a:r>
            <a:r>
              <a:rPr lang="en-US" sz="4000" dirty="0" smtClean="0">
                <a:solidFill>
                  <a:srgbClr val="0070C0"/>
                </a:solidFill>
                <a:latin typeface="NikoshBAN" pitchFamily="2" charset="0"/>
                <a:cs typeface="NikoshBAN" pitchFamily="2" charset="0"/>
              </a:rPr>
              <a:t> </a:t>
            </a:r>
            <a:r>
              <a:rPr lang="en-US" sz="4000" dirty="0" err="1" smtClean="0">
                <a:solidFill>
                  <a:srgbClr val="0070C0"/>
                </a:solidFill>
                <a:latin typeface="NikoshBAN" pitchFamily="2" charset="0"/>
                <a:cs typeface="NikoshBAN" pitchFamily="2" charset="0"/>
              </a:rPr>
              <a:t>সদ্ব্যবহার</a:t>
            </a:r>
            <a:endParaRPr lang="en-US" sz="4000" dirty="0">
              <a:solidFill>
                <a:srgbClr val="0070C0"/>
              </a:solidFill>
              <a:latin typeface="NikoshBAN" pitchFamily="2" charset="0"/>
              <a:cs typeface="NikoshBAN" pitchFamily="2" charset="0"/>
            </a:endParaRPr>
          </a:p>
        </p:txBody>
      </p:sp>
      <p:sp>
        <p:nvSpPr>
          <p:cNvPr id="8" name="Rounded Rectangle 7"/>
          <p:cNvSpPr/>
          <p:nvPr/>
        </p:nvSpPr>
        <p:spPr>
          <a:xfrm>
            <a:off x="2819400" y="2895600"/>
            <a:ext cx="4800600" cy="609600"/>
          </a:xfrm>
          <a:prstGeom prst="roundRect">
            <a:avLst>
              <a:gd name="adj" fmla="val 0"/>
            </a:avLst>
          </a:prstGeom>
          <a:no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rgbClr val="0070C0"/>
                </a:solidFill>
                <a:latin typeface="NikoshBAN" pitchFamily="2" charset="0"/>
                <a:cs typeface="NikoshBAN" pitchFamily="2" charset="0"/>
              </a:rPr>
              <a:t> المواساة</a:t>
            </a:r>
            <a:r>
              <a:rPr lang="en-US" sz="4000" dirty="0" smtClean="0">
                <a:solidFill>
                  <a:srgbClr val="0070C0"/>
                </a:solidFill>
                <a:latin typeface="NikoshBAN" pitchFamily="2" charset="0"/>
                <a:cs typeface="NikoshBAN" pitchFamily="2" charset="0"/>
              </a:rPr>
              <a:t> </a:t>
            </a:r>
            <a:r>
              <a:rPr lang="ar-SA" sz="4000" b="1" dirty="0" smtClean="0">
                <a:solidFill>
                  <a:srgbClr val="0070C0"/>
                </a:solidFill>
                <a:latin typeface="NikoshBAN" pitchFamily="2" charset="0"/>
                <a:cs typeface="NikoshBAN" pitchFamily="2" charset="0"/>
              </a:rPr>
              <a:t>(3)</a:t>
            </a:r>
            <a:r>
              <a:rPr lang="en-US" sz="4000" dirty="0" smtClean="0">
                <a:solidFill>
                  <a:srgbClr val="0070C0"/>
                </a:solidFill>
                <a:latin typeface="NikoshBAN" pitchFamily="2" charset="0"/>
                <a:cs typeface="NikoshBAN" pitchFamily="2" charset="0"/>
              </a:rPr>
              <a:t> </a:t>
            </a:r>
            <a:r>
              <a:rPr lang="en-US" sz="4000" dirty="0" err="1" smtClean="0">
                <a:solidFill>
                  <a:srgbClr val="0070C0"/>
                </a:solidFill>
                <a:latin typeface="NikoshBAN" pitchFamily="2" charset="0"/>
                <a:cs typeface="NikoshBAN" pitchFamily="2" charset="0"/>
              </a:rPr>
              <a:t>সমবেদনা</a:t>
            </a:r>
            <a:endParaRPr lang="en-US" sz="4000" dirty="0">
              <a:solidFill>
                <a:srgbClr val="0070C0"/>
              </a:solidFill>
              <a:latin typeface="NikoshBAN" pitchFamily="2" charset="0"/>
              <a:cs typeface="NikoshBAN" pitchFamily="2" charset="0"/>
            </a:endParaRPr>
          </a:p>
        </p:txBody>
      </p:sp>
      <p:sp>
        <p:nvSpPr>
          <p:cNvPr id="10" name="Rounded Rectangle 9"/>
          <p:cNvSpPr/>
          <p:nvPr/>
        </p:nvSpPr>
        <p:spPr>
          <a:xfrm>
            <a:off x="2362200" y="1981200"/>
            <a:ext cx="5562600" cy="609600"/>
          </a:xfrm>
          <a:prstGeom prst="roundRect">
            <a:avLst/>
          </a:prstGeom>
          <a:no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chemeClr val="tx1"/>
                </a:solidFill>
                <a:latin typeface="NikoshBAN" pitchFamily="2" charset="0"/>
                <a:cs typeface="NikoshBAN" pitchFamily="2" charset="0"/>
              </a:rPr>
              <a:t> المداراة</a:t>
            </a:r>
            <a:r>
              <a:rPr lang="en-US" sz="4000" dirty="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তিন</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অবস্থায়</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জায়েয</a:t>
            </a:r>
            <a:endParaRPr lang="en-US" sz="4000" dirty="0">
              <a:solidFill>
                <a:schemeClr val="tx1"/>
              </a:solidFill>
              <a:latin typeface="NikoshBAN" pitchFamily="2" charset="0"/>
              <a:cs typeface="NikoshBAN" pitchFamily="2" charset="0"/>
            </a:endParaRPr>
          </a:p>
        </p:txBody>
      </p:sp>
      <p:sp>
        <p:nvSpPr>
          <p:cNvPr id="11" name="Rounded Rectangle 10"/>
          <p:cNvSpPr/>
          <p:nvPr/>
        </p:nvSpPr>
        <p:spPr>
          <a:xfrm>
            <a:off x="1143000" y="3886200"/>
            <a:ext cx="7848600" cy="1981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NikoshBAN" pitchFamily="2" charset="0"/>
                <a:cs typeface="NikoshBAN" pitchFamily="2" charset="0"/>
              </a:rPr>
              <a:t> </a:t>
            </a:r>
            <a:r>
              <a:rPr lang="ar-SA" sz="4000" dirty="0" smtClean="0">
                <a:solidFill>
                  <a:schemeClr val="tx1"/>
                </a:solidFill>
                <a:latin typeface="NikoshBAN" pitchFamily="2" charset="0"/>
                <a:cs typeface="NikoshBAN" pitchFamily="2" charset="0"/>
              </a:rPr>
              <a:t> المواساة</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প্রতিবেশি</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কাফিরদের</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সাথে</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জায়েয</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হারবি</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কাফিরদের</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সাথে</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যু্দ্ধ</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ক্ষেত্র</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জায়েয</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নেই</a:t>
            </a:r>
            <a:r>
              <a:rPr lang="en-US" sz="4000" dirty="0" smtClean="0">
                <a:solidFill>
                  <a:schemeClr val="tx1"/>
                </a:solidFill>
                <a:latin typeface="NikoshBAN" pitchFamily="2" charset="0"/>
                <a:cs typeface="NikoshBAN" pitchFamily="2" charset="0"/>
              </a:rPr>
              <a:t>।</a:t>
            </a:r>
            <a:endParaRPr lang="en-US" sz="40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magesh1.jpg"/>
          <p:cNvPicPr>
            <a:picLocks noChangeAspect="1"/>
          </p:cNvPicPr>
          <p:nvPr/>
        </p:nvPicPr>
        <p:blipFill>
          <a:blip r:embed="rId3"/>
          <a:stretch>
            <a:fillRect/>
          </a:stretch>
        </p:blipFill>
        <p:spPr>
          <a:xfrm>
            <a:off x="1386840" y="76200"/>
            <a:ext cx="7376159" cy="4623086"/>
          </a:xfrm>
          <a:prstGeom prst="rect">
            <a:avLst/>
          </a:prstGeom>
        </p:spPr>
      </p:pic>
      <p:sp>
        <p:nvSpPr>
          <p:cNvPr id="13" name="Rounded Rectangle 12"/>
          <p:cNvSpPr/>
          <p:nvPr/>
        </p:nvSpPr>
        <p:spPr>
          <a:xfrm>
            <a:off x="3429000" y="3962400"/>
            <a:ext cx="2667000" cy="6858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002060"/>
                </a:solidFill>
                <a:latin typeface="NikoshBAN" pitchFamily="2" charset="0"/>
                <a:cs typeface="NikoshBAN" pitchFamily="2" charset="0"/>
              </a:rPr>
              <a:t>বাড়ির</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কাজ</a:t>
            </a:r>
            <a:endParaRPr lang="en-US" sz="4000" dirty="0">
              <a:solidFill>
                <a:srgbClr val="002060"/>
              </a:solidFill>
              <a:latin typeface="NikoshBAN" pitchFamily="2" charset="0"/>
              <a:cs typeface="NikoshBAN" pitchFamily="2" charset="0"/>
            </a:endParaRPr>
          </a:p>
        </p:txBody>
      </p:sp>
      <p:sp>
        <p:nvSpPr>
          <p:cNvPr id="14" name="Rounded Rectangle 13"/>
          <p:cNvSpPr/>
          <p:nvPr/>
        </p:nvSpPr>
        <p:spPr>
          <a:xfrm>
            <a:off x="990600" y="5105400"/>
            <a:ext cx="7848600" cy="1143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002060"/>
                </a:solidFill>
                <a:latin typeface="NikoshBAN" pitchFamily="2" charset="0"/>
                <a:cs typeface="NikoshBAN" pitchFamily="2" charset="0"/>
              </a:rPr>
              <a:t>তাহকীক</a:t>
            </a:r>
            <a:r>
              <a:rPr lang="en-US" sz="4000" dirty="0" smtClean="0">
                <a:solidFill>
                  <a:srgbClr val="002060"/>
                </a:solidFill>
                <a:latin typeface="NikoshBAN" pitchFamily="2" charset="0"/>
                <a:cs typeface="NikoshBAN" pitchFamily="2" charset="0"/>
              </a:rPr>
              <a:t> </a:t>
            </a:r>
            <a:r>
              <a:rPr lang="en-US" sz="4000" dirty="0" err="1" smtClean="0">
                <a:solidFill>
                  <a:srgbClr val="002060"/>
                </a:solidFill>
                <a:latin typeface="NikoshBAN" pitchFamily="2" charset="0"/>
                <a:cs typeface="NikoshBAN" pitchFamily="2" charset="0"/>
              </a:rPr>
              <a:t>কর</a:t>
            </a:r>
            <a:r>
              <a:rPr lang="en-US" sz="4000" dirty="0" smtClean="0">
                <a:solidFill>
                  <a:srgbClr val="002060"/>
                </a:solidFill>
                <a:latin typeface="NikoshBAN" pitchFamily="2" charset="0"/>
                <a:cs typeface="NikoshBAN" pitchFamily="2" charset="0"/>
              </a:rPr>
              <a:t>:</a:t>
            </a:r>
            <a:endParaRPr lang="ar-SA" sz="4000" dirty="0" smtClean="0">
              <a:solidFill>
                <a:srgbClr val="002060"/>
              </a:solidFill>
              <a:latin typeface="NikoshBAN" pitchFamily="2" charset="0"/>
              <a:cs typeface="NikoshBAN" pitchFamily="2" charset="0"/>
            </a:endParaRPr>
          </a:p>
          <a:p>
            <a:pPr algn="ctr"/>
            <a:r>
              <a:rPr lang="en-US" sz="4000" dirty="0" smtClean="0">
                <a:solidFill>
                  <a:srgbClr val="002060"/>
                </a:solidFill>
                <a:latin typeface="NikoshBAN" pitchFamily="2" charset="0"/>
                <a:cs typeface="NikoshBAN" pitchFamily="2" charset="0"/>
              </a:rPr>
              <a:t> </a:t>
            </a:r>
            <a:r>
              <a:rPr lang="ar-SA" sz="4000" dirty="0" smtClean="0">
                <a:solidFill>
                  <a:srgbClr val="002060"/>
                </a:solidFill>
                <a:latin typeface="Simplified Arabic" pitchFamily="18" charset="-78"/>
                <a:cs typeface="Simplified Arabic" pitchFamily="18" charset="-78"/>
              </a:rPr>
              <a:t>امنوا, يسارعون, اسروا, حبطت, يقيمون</a:t>
            </a:r>
            <a:endParaRPr lang="en-US" sz="4000" dirty="0">
              <a:solidFill>
                <a:srgbClr val="002060"/>
              </a:solidFill>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362200" y="533400"/>
            <a:ext cx="5334000" cy="6858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FF0000"/>
                </a:solidFill>
                <a:latin typeface="NikoshBAN" pitchFamily="2" charset="0"/>
                <a:cs typeface="NikoshBAN" pitchFamily="2" charset="0"/>
              </a:rPr>
              <a:t>সকলকে</a:t>
            </a:r>
            <a:r>
              <a:rPr lang="en-US" sz="4000" dirty="0" smtClean="0">
                <a:solidFill>
                  <a:srgbClr val="FF0000"/>
                </a:solidFill>
                <a:latin typeface="NikoshBAN" pitchFamily="2" charset="0"/>
                <a:cs typeface="NikoshBAN" pitchFamily="2" charset="0"/>
              </a:rPr>
              <a:t> </a:t>
            </a:r>
            <a:r>
              <a:rPr lang="en-US" sz="4000" dirty="0" err="1" smtClean="0">
                <a:solidFill>
                  <a:srgbClr val="FF0000"/>
                </a:solidFill>
                <a:latin typeface="NikoshBAN" pitchFamily="2" charset="0"/>
                <a:cs typeface="NikoshBAN" pitchFamily="2" charset="0"/>
              </a:rPr>
              <a:t>আন্তরিক</a:t>
            </a:r>
            <a:r>
              <a:rPr lang="en-US" sz="4000" dirty="0" smtClean="0">
                <a:solidFill>
                  <a:srgbClr val="FF0000"/>
                </a:solidFill>
                <a:latin typeface="NikoshBAN" pitchFamily="2" charset="0"/>
                <a:cs typeface="NikoshBAN" pitchFamily="2" charset="0"/>
              </a:rPr>
              <a:t> </a:t>
            </a:r>
            <a:r>
              <a:rPr lang="en-US" sz="4000" dirty="0" err="1" smtClean="0">
                <a:solidFill>
                  <a:srgbClr val="FF0000"/>
                </a:solidFill>
                <a:latin typeface="NikoshBAN" pitchFamily="2" charset="0"/>
                <a:cs typeface="NikoshBAN" pitchFamily="2" charset="0"/>
              </a:rPr>
              <a:t>ধন্যবাদ</a:t>
            </a:r>
            <a:endParaRPr lang="en-US" sz="4000" dirty="0">
              <a:solidFill>
                <a:srgbClr val="FF0000"/>
              </a:solidFill>
              <a:latin typeface="NikoshBAN" pitchFamily="2" charset="0"/>
              <a:cs typeface="NikoshBAN" pitchFamily="2" charset="0"/>
            </a:endParaRPr>
          </a:p>
        </p:txBody>
      </p:sp>
      <p:pic>
        <p:nvPicPr>
          <p:cNvPr id="6" name="Picture 5" descr="imagesম.jpg"/>
          <p:cNvPicPr>
            <a:picLocks noChangeAspect="1"/>
          </p:cNvPicPr>
          <p:nvPr/>
        </p:nvPicPr>
        <p:blipFill>
          <a:blip r:embed="rId3"/>
          <a:stretch>
            <a:fillRect/>
          </a:stretch>
        </p:blipFill>
        <p:spPr>
          <a:xfrm>
            <a:off x="1828800" y="1295400"/>
            <a:ext cx="6248400" cy="3121258"/>
          </a:xfrm>
          <a:prstGeom prst="rect">
            <a:avLst/>
          </a:prstGeom>
        </p:spPr>
      </p:pic>
      <p:pic>
        <p:nvPicPr>
          <p:cNvPr id="7" name="Picture 6" descr="images টট.jpg"/>
          <p:cNvPicPr>
            <a:picLocks noChangeAspect="1"/>
          </p:cNvPicPr>
          <p:nvPr/>
        </p:nvPicPr>
        <p:blipFill>
          <a:blip r:embed="rId4"/>
          <a:stretch>
            <a:fillRect/>
          </a:stretch>
        </p:blipFill>
        <p:spPr>
          <a:xfrm>
            <a:off x="1371600" y="4591050"/>
            <a:ext cx="7162800" cy="1657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rose002.JPG"/>
          <p:cNvPicPr>
            <a:picLocks noChangeAspect="1"/>
          </p:cNvPicPr>
          <p:nvPr/>
        </p:nvPicPr>
        <p:blipFill>
          <a:blip r:embed="rId3"/>
          <a:stretch>
            <a:fillRect/>
          </a:stretch>
        </p:blipFill>
        <p:spPr>
          <a:xfrm>
            <a:off x="4724400" y="457200"/>
            <a:ext cx="990600" cy="6096000"/>
          </a:xfrm>
          <a:prstGeom prst="rect">
            <a:avLst/>
          </a:prstGeom>
        </p:spPr>
      </p:pic>
      <p:sp>
        <p:nvSpPr>
          <p:cNvPr id="2" name="Title 1"/>
          <p:cNvSpPr>
            <a:spLocks noGrp="1"/>
          </p:cNvSpPr>
          <p:nvPr>
            <p:ph type="title"/>
          </p:nvPr>
        </p:nvSpPr>
        <p:spPr>
          <a:xfrm>
            <a:off x="2514600" y="152400"/>
            <a:ext cx="4953000" cy="1143000"/>
          </a:xfrm>
          <a:noFill/>
        </p:spPr>
        <p:txBody>
          <a:bodyPr>
            <a:noAutofit/>
          </a:bodyPr>
          <a:lstStyle/>
          <a:p>
            <a:pPr algn="ctr"/>
            <a:r>
              <a:rPr lang="bn-BD" sz="7200" dirty="0" smtClean="0">
                <a:latin typeface="NikoshBAN" pitchFamily="2" charset="0"/>
                <a:cs typeface="NikoshBAN" pitchFamily="2" charset="0"/>
              </a:rPr>
              <a:t>পরিচিতি</a:t>
            </a:r>
            <a:endParaRPr lang="en-US" sz="7200" dirty="0">
              <a:latin typeface="NikoshBAN" pitchFamily="2" charset="0"/>
              <a:cs typeface="NikoshBAN" pitchFamily="2" charset="0"/>
            </a:endParaRPr>
          </a:p>
        </p:txBody>
      </p:sp>
      <p:sp>
        <p:nvSpPr>
          <p:cNvPr id="3" name="Content Placeholder 2"/>
          <p:cNvSpPr>
            <a:spLocks noGrp="1"/>
          </p:cNvSpPr>
          <p:nvPr>
            <p:ph sz="half" idx="1"/>
          </p:nvPr>
        </p:nvSpPr>
        <p:spPr>
          <a:xfrm>
            <a:off x="1066800" y="2438400"/>
            <a:ext cx="4267200" cy="4191000"/>
          </a:xfrm>
        </p:spPr>
        <p:txBody>
          <a:bodyPr>
            <a:normAutofit/>
          </a:bodyPr>
          <a:lstStyle/>
          <a:p>
            <a:pPr algn="ctr">
              <a:buNone/>
            </a:pPr>
            <a:r>
              <a:rPr lang="en-US" sz="6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মো</a:t>
            </a:r>
            <a:r>
              <a:rPr lang="en-US" sz="6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6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জাফর</a:t>
            </a:r>
            <a:r>
              <a:rPr lang="en-US" sz="6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6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আলী</a:t>
            </a:r>
            <a:endParaRPr lang="bn-BD" sz="3600" dirty="0" smtClean="0">
              <a:solidFill>
                <a:schemeClr val="tx1"/>
              </a:solidFill>
              <a:latin typeface="NikoshBAN" pitchFamily="2" charset="0"/>
              <a:cs typeface="NikoshBAN" pitchFamily="2" charset="0"/>
            </a:endParaRPr>
          </a:p>
          <a:p>
            <a:pPr algn="ctr">
              <a:buNone/>
            </a:pPr>
            <a:r>
              <a:rPr lang="en-US" sz="3200" dirty="0" err="1" smtClean="0">
                <a:solidFill>
                  <a:schemeClr val="tx1"/>
                </a:solidFill>
                <a:latin typeface="NikoshBAN" pitchFamily="2" charset="0"/>
                <a:cs typeface="NikoshBAN" pitchFamily="2" charset="0"/>
              </a:rPr>
              <a:t>আরবি</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প্রভাষক</a:t>
            </a:r>
            <a:r>
              <a:rPr lang="en-US" sz="3200" dirty="0" smtClean="0">
                <a:solidFill>
                  <a:schemeClr val="tx1"/>
                </a:solidFill>
                <a:latin typeface="NikoshBAN" pitchFamily="2" charset="0"/>
                <a:cs typeface="NikoshBAN" pitchFamily="2" charset="0"/>
              </a:rPr>
              <a:t>,</a:t>
            </a:r>
          </a:p>
          <a:p>
            <a:pPr algn="ctr">
              <a:buNone/>
            </a:pPr>
            <a:r>
              <a:rPr lang="en-US" sz="3200" dirty="0" err="1" smtClean="0">
                <a:solidFill>
                  <a:schemeClr val="tx1"/>
                </a:solidFill>
                <a:latin typeface="NikoshBAN" pitchFamily="2" charset="0"/>
                <a:cs typeface="NikoshBAN" pitchFamily="2" charset="0"/>
              </a:rPr>
              <a:t>রামপুর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আদর্শ</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আলিম</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মাদরাসা</a:t>
            </a:r>
            <a:endParaRPr lang="en-US" sz="3200" dirty="0" smtClean="0">
              <a:solidFill>
                <a:schemeClr val="tx1"/>
              </a:solidFill>
              <a:latin typeface="NikoshBAN" pitchFamily="2" charset="0"/>
              <a:cs typeface="NikoshBAN" pitchFamily="2" charset="0"/>
            </a:endParaRPr>
          </a:p>
          <a:p>
            <a:pPr algn="ctr">
              <a:buNone/>
            </a:pPr>
            <a:r>
              <a:rPr lang="en-US" sz="3200" dirty="0" err="1" smtClean="0">
                <a:solidFill>
                  <a:schemeClr val="tx1"/>
                </a:solidFill>
                <a:latin typeface="NikoshBAN" pitchFamily="2" charset="0"/>
                <a:cs typeface="NikoshBAN" pitchFamily="2" charset="0"/>
              </a:rPr>
              <a:t>চাঁদপুর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সদর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চাঁদপুর</a:t>
            </a:r>
            <a:r>
              <a:rPr lang="en-US" sz="3200" dirty="0" smtClean="0">
                <a:solidFill>
                  <a:schemeClr val="tx1"/>
                </a:solidFill>
                <a:latin typeface="NikoshBAN" pitchFamily="2" charset="0"/>
                <a:cs typeface="NikoshBAN" pitchFamily="2" charset="0"/>
              </a:rPr>
              <a:t>।</a:t>
            </a:r>
          </a:p>
          <a:p>
            <a:pPr algn="ctr">
              <a:buNone/>
            </a:pPr>
            <a:r>
              <a:rPr lang="bn-BD" sz="3200" dirty="0" smtClean="0">
                <a:solidFill>
                  <a:schemeClr val="tx1"/>
                </a:solidFill>
                <a:latin typeface="NikoshBAN" pitchFamily="2" charset="0"/>
                <a:cs typeface="NikoshBAN" pitchFamily="2" charset="0"/>
              </a:rPr>
              <a:t>মোবাইল নং</a:t>
            </a:r>
            <a:r>
              <a:rPr lang="en-US" sz="3200" dirty="0" smtClean="0">
                <a:solidFill>
                  <a:schemeClr val="tx1"/>
                </a:solidFill>
                <a:latin typeface="NikoshBAN" pitchFamily="2" charset="0"/>
                <a:cs typeface="NikoshBAN" pitchFamily="2" charset="0"/>
              </a:rPr>
              <a:t> ০১৮১৪২৪১১৬২</a:t>
            </a:r>
          </a:p>
          <a:p>
            <a:pPr algn="ctr">
              <a:buNone/>
            </a:pPr>
            <a:r>
              <a:rPr lang="en-US" sz="2400" dirty="0" smtClean="0">
                <a:solidFill>
                  <a:schemeClr val="tx1"/>
                </a:solidFill>
                <a:latin typeface="Times New Roman" pitchFamily="18" charset="0"/>
                <a:cs typeface="Times New Roman" pitchFamily="18" charset="0"/>
              </a:rPr>
              <a:t>E-mail:mmzafar62@gmail.com </a:t>
            </a:r>
            <a:endParaRPr lang="en-US" sz="2400" dirty="0">
              <a:solidFill>
                <a:schemeClr val="tx1"/>
              </a:solidFill>
              <a:latin typeface="NikoshBAN" pitchFamily="2" charset="0"/>
              <a:cs typeface="NikoshBAN" pitchFamily="2" charset="0"/>
            </a:endParaRPr>
          </a:p>
        </p:txBody>
      </p:sp>
      <p:sp>
        <p:nvSpPr>
          <p:cNvPr id="6" name="TextBox 5"/>
          <p:cNvSpPr txBox="1"/>
          <p:nvPr/>
        </p:nvSpPr>
        <p:spPr>
          <a:xfrm>
            <a:off x="4724400" y="2590800"/>
            <a:ext cx="4419600" cy="2554545"/>
          </a:xfrm>
          <a:prstGeom prst="rect">
            <a:avLst/>
          </a:prstGeom>
          <a:noFill/>
        </p:spPr>
        <p:txBody>
          <a:bodyPr wrap="square" rtlCol="0">
            <a:spAutoFit/>
          </a:bodyPr>
          <a:lstStyle/>
          <a:p>
            <a:pPr algn="ctr"/>
            <a:r>
              <a:rPr lang="bn-BD" sz="3200" b="1" dirty="0" smtClean="0">
                <a:latin typeface="NikoshBAN" pitchFamily="2" charset="0"/>
                <a:cs typeface="NikoshBAN" pitchFamily="2" charset="0"/>
              </a:rPr>
              <a:t>শ্রে</a:t>
            </a:r>
            <a:r>
              <a:rPr lang="en-US" sz="3200" b="1" dirty="0" err="1" smtClean="0">
                <a:latin typeface="NikoshBAN" pitchFamily="2" charset="0"/>
                <a:cs typeface="NikoshBAN" pitchFamily="2" charset="0"/>
              </a:rPr>
              <a:t>ণি</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আলিম</a:t>
            </a:r>
            <a:endParaRPr lang="en-US" sz="3200" b="1" dirty="0" smtClean="0">
              <a:latin typeface="NikoshBAN" pitchFamily="2" charset="0"/>
              <a:cs typeface="NikoshBAN" pitchFamily="2" charset="0"/>
            </a:endParaRPr>
          </a:p>
          <a:p>
            <a:pPr algn="ctr"/>
            <a:r>
              <a:rPr lang="bn-BD" sz="3200" dirty="0" smtClean="0">
                <a:latin typeface="NikoshBAN" pitchFamily="2" charset="0"/>
                <a:cs typeface="NikoshBAN" pitchFamily="2" charset="0"/>
              </a:rPr>
              <a:t>বিষয়</a:t>
            </a:r>
            <a:r>
              <a:rPr lang="en-US" sz="3200" dirty="0" smtClean="0">
                <a:latin typeface="NikoshBAN" pitchFamily="2" charset="0"/>
                <a:cs typeface="NikoshBAN" pitchFamily="2" charset="0"/>
              </a:rPr>
              <a:t>:</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কুরআন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মাজীদ</a:t>
            </a:r>
            <a:endParaRPr lang="bn-BD" sz="3200" dirty="0" smtClean="0">
              <a:latin typeface="NikoshBAN" pitchFamily="2" charset="0"/>
              <a:cs typeface="NikoshBAN" pitchFamily="2" charset="0"/>
            </a:endParaRPr>
          </a:p>
          <a:p>
            <a:pPr algn="ctr"/>
            <a:r>
              <a:rPr lang="en-US" sz="3200" dirty="0" err="1" smtClean="0">
                <a:latin typeface="NikoshBAN" pitchFamily="2" charset="0"/>
                <a:cs typeface="NikoshBAN" pitchFamily="2" charset="0"/>
              </a:rPr>
              <a:t>সূরা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মায়িদা</a:t>
            </a:r>
            <a:endParaRPr lang="en-US" sz="3200" dirty="0" smtClean="0">
              <a:latin typeface="NikoshBAN" pitchFamily="2" charset="0"/>
              <a:cs typeface="NikoshBAN" pitchFamily="2" charset="0"/>
            </a:endParaRPr>
          </a:p>
          <a:p>
            <a:pPr algn="ctr"/>
            <a:r>
              <a:rPr lang="en-US" sz="3200" dirty="0" err="1" smtClean="0">
                <a:latin typeface="NikoshBAN" pitchFamily="2" charset="0"/>
                <a:cs typeface="NikoshBAN" pitchFamily="2" charset="0"/>
              </a:rPr>
              <a:t>আয়াত</a:t>
            </a:r>
            <a:r>
              <a:rPr lang="en-US" sz="3200" dirty="0" smtClean="0">
                <a:latin typeface="NikoshBAN" pitchFamily="2" charset="0"/>
                <a:cs typeface="NikoshBAN" pitchFamily="2" charset="0"/>
              </a:rPr>
              <a:t> : ৫১-৫৫</a:t>
            </a:r>
          </a:p>
          <a:p>
            <a:pPr algn="ctr"/>
            <a:r>
              <a:rPr lang="en-US" sz="3200" dirty="0" err="1" smtClean="0">
                <a:latin typeface="NikoshBAN" pitchFamily="2" charset="0"/>
                <a:cs typeface="NikoshBAN" pitchFamily="2" charset="0"/>
              </a:rPr>
              <a:t>তারিখ</a:t>
            </a:r>
            <a:r>
              <a:rPr lang="en-US" sz="3200" dirty="0" smtClean="0">
                <a:latin typeface="NikoshBAN" pitchFamily="2" charset="0"/>
                <a:cs typeface="NikoshBAN" pitchFamily="2" charset="0"/>
              </a:rPr>
              <a:t>: ০৮/০৯/২০২০</a:t>
            </a:r>
          </a:p>
        </p:txBody>
      </p:sp>
      <p:pic>
        <p:nvPicPr>
          <p:cNvPr id="14" name="Picture 13" descr="IMG_20200831_095755.png"/>
          <p:cNvPicPr>
            <a:picLocks noChangeAspect="1"/>
          </p:cNvPicPr>
          <p:nvPr/>
        </p:nvPicPr>
        <p:blipFill>
          <a:blip r:embed="rId4"/>
          <a:stretch>
            <a:fillRect/>
          </a:stretch>
        </p:blipFill>
        <p:spPr>
          <a:xfrm>
            <a:off x="1143000" y="228600"/>
            <a:ext cx="2781300"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0.70"/>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43470"/>
            <a:ext cx="6096000" cy="923330"/>
          </a:xfrm>
          <a:prstGeom prst="rect">
            <a:avLst/>
          </a:prstGeom>
          <a:solidFill>
            <a:schemeClr val="accent6">
              <a:lumMod val="40000"/>
              <a:lumOff val="60000"/>
            </a:schemeClr>
          </a:solidFill>
        </p:spPr>
        <p:txBody>
          <a:bodyPr wrap="square" rtlCol="0">
            <a:spAutoFit/>
          </a:bodyPr>
          <a:lstStyle/>
          <a:p>
            <a:pPr algn="ctr"/>
            <a:r>
              <a:rPr lang="en-US" sz="5400" dirty="0" err="1" smtClean="0">
                <a:latin typeface="NikoshBAN" pitchFamily="2" charset="0"/>
                <a:cs typeface="NikoshBAN" pitchFamily="2" charset="0"/>
              </a:rPr>
              <a:t>নিচের</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ছবিগুলো</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লক্ষ্য</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কর</a:t>
            </a:r>
            <a:endParaRPr lang="en-US" sz="5400" dirty="0">
              <a:latin typeface="NikoshBAN" pitchFamily="2" charset="0"/>
              <a:cs typeface="NikoshBAN" pitchFamily="2" charset="0"/>
            </a:endParaRPr>
          </a:p>
        </p:txBody>
      </p:sp>
      <p:pic>
        <p:nvPicPr>
          <p:cNvPr id="4" name="Picture 3" descr="15-15-32-images.jpg"/>
          <p:cNvPicPr>
            <a:picLocks noChangeAspect="1"/>
          </p:cNvPicPr>
          <p:nvPr/>
        </p:nvPicPr>
        <p:blipFill>
          <a:blip r:embed="rId2"/>
          <a:stretch>
            <a:fillRect/>
          </a:stretch>
        </p:blipFill>
        <p:spPr>
          <a:xfrm>
            <a:off x="4876800" y="1524000"/>
            <a:ext cx="3886200" cy="2817495"/>
          </a:xfrm>
          <a:prstGeom prst="rect">
            <a:avLst/>
          </a:prstGeom>
        </p:spPr>
      </p:pic>
      <p:pic>
        <p:nvPicPr>
          <p:cNvPr id="6" name="Picture 5" descr="15-15-47-images.jpg"/>
          <p:cNvPicPr>
            <a:picLocks noChangeAspect="1"/>
          </p:cNvPicPr>
          <p:nvPr/>
        </p:nvPicPr>
        <p:blipFill>
          <a:blip r:embed="rId3"/>
          <a:stretch>
            <a:fillRect/>
          </a:stretch>
        </p:blipFill>
        <p:spPr>
          <a:xfrm>
            <a:off x="303842" y="1523999"/>
            <a:ext cx="4115758" cy="2819401"/>
          </a:xfrm>
          <a:prstGeom prst="rect">
            <a:avLst/>
          </a:prstGeom>
        </p:spPr>
      </p:pic>
      <p:sp>
        <p:nvSpPr>
          <p:cNvPr id="7" name="Isosceles Triangle 6"/>
          <p:cNvSpPr/>
          <p:nvPr/>
        </p:nvSpPr>
        <p:spPr>
          <a:xfrm>
            <a:off x="2286000" y="5715000"/>
            <a:ext cx="4572000" cy="838200"/>
          </a:xfrm>
          <a:prstGeom prst="triangle">
            <a:avLst>
              <a:gd name="adj" fmla="val 5050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rgbClr val="FF0000"/>
                </a:solidFill>
                <a:latin typeface="NikoshBAN" pitchFamily="2" charset="0"/>
                <a:cs typeface="NikoshBAN" pitchFamily="2" charset="0"/>
              </a:rPr>
              <a:t>বন্ধুত্ব</a:t>
            </a:r>
            <a:endParaRPr lang="en-US" sz="4800" dirty="0">
              <a:solidFill>
                <a:srgbClr val="FF0000"/>
              </a:solidFill>
              <a:latin typeface="NikoshBAN" pitchFamily="2" charset="0"/>
              <a:cs typeface="NikoshBAN" pitchFamily="2" charset="0"/>
            </a:endParaRPr>
          </a:p>
        </p:txBody>
      </p:sp>
      <p:sp>
        <p:nvSpPr>
          <p:cNvPr id="8" name="Smiley Face 7"/>
          <p:cNvSpPr/>
          <p:nvPr/>
        </p:nvSpPr>
        <p:spPr>
          <a:xfrm>
            <a:off x="2209800" y="4343400"/>
            <a:ext cx="4724400" cy="1219200"/>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latin typeface="NikoshBAN" pitchFamily="2" charset="0"/>
                <a:cs typeface="NikoshBAN" pitchFamily="2" charset="0"/>
              </a:rPr>
              <a:t>কী</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দেখতে</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পাচ্ছ</a:t>
            </a:r>
            <a:r>
              <a:rPr lang="en-US" sz="3200" dirty="0" smtClean="0">
                <a:solidFill>
                  <a:srgbClr val="FF0000"/>
                </a:solidFill>
                <a:latin typeface="NikoshBAN" pitchFamily="2" charset="0"/>
                <a:cs typeface="NikoshBAN" pitchFamily="2" charset="0"/>
              </a:rPr>
              <a:t>?</a:t>
            </a:r>
            <a:endParaRPr lang="en-US" sz="3200"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000" y="457200"/>
            <a:ext cx="33528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chemeClr val="tx1"/>
                </a:solidFill>
                <a:latin typeface="NikoshBAN" pitchFamily="2" charset="0"/>
                <a:cs typeface="NikoshBAN" pitchFamily="2" charset="0"/>
              </a:rPr>
              <a:t>পাঠ</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ঘোষণা</a:t>
            </a:r>
            <a:endParaRPr lang="en-US" sz="4800" dirty="0">
              <a:solidFill>
                <a:schemeClr val="tx1"/>
              </a:solidFill>
              <a:latin typeface="NikoshBAN" pitchFamily="2" charset="0"/>
              <a:cs typeface="NikoshBAN" pitchFamily="2" charset="0"/>
            </a:endParaRPr>
          </a:p>
        </p:txBody>
      </p:sp>
      <p:sp>
        <p:nvSpPr>
          <p:cNvPr id="5" name="Rounded Rectangle 4"/>
          <p:cNvSpPr/>
          <p:nvPr/>
        </p:nvSpPr>
        <p:spPr>
          <a:xfrm>
            <a:off x="2590800" y="4953000"/>
            <a:ext cx="50292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u="sng" dirty="0" err="1" smtClean="0">
                <a:solidFill>
                  <a:schemeClr val="tx1"/>
                </a:solidFill>
                <a:latin typeface="NikoshBAN" pitchFamily="2" charset="0"/>
                <a:cs typeface="NikoshBAN" pitchFamily="2" charset="0"/>
              </a:rPr>
              <a:t>আয়াত</a:t>
            </a:r>
            <a:r>
              <a:rPr lang="en-US" sz="5400" u="sng" dirty="0" smtClean="0">
                <a:solidFill>
                  <a:schemeClr val="tx1"/>
                </a:solidFill>
                <a:latin typeface="NikoshBAN" pitchFamily="2" charset="0"/>
                <a:cs typeface="NikoshBAN" pitchFamily="2" charset="0"/>
              </a:rPr>
              <a:t> </a:t>
            </a:r>
            <a:r>
              <a:rPr lang="en-US" sz="5400" u="sng" dirty="0" err="1" smtClean="0">
                <a:solidFill>
                  <a:schemeClr val="tx1"/>
                </a:solidFill>
                <a:latin typeface="NikoshBAN" pitchFamily="2" charset="0"/>
                <a:cs typeface="NikoshBAN" pitchFamily="2" charset="0"/>
              </a:rPr>
              <a:t>নম্বর</a:t>
            </a:r>
            <a:r>
              <a:rPr lang="en-US" sz="5400" u="sng" dirty="0" smtClean="0">
                <a:solidFill>
                  <a:schemeClr val="tx1"/>
                </a:solidFill>
                <a:latin typeface="NikoshBAN" pitchFamily="2" charset="0"/>
                <a:cs typeface="NikoshBAN" pitchFamily="2" charset="0"/>
              </a:rPr>
              <a:t> : ৫১-৫৫</a:t>
            </a:r>
            <a:endParaRPr lang="en-US" sz="5400" u="sng" dirty="0">
              <a:solidFill>
                <a:schemeClr val="tx1"/>
              </a:solidFill>
              <a:latin typeface="NikoshBAN" pitchFamily="2" charset="0"/>
              <a:cs typeface="NikoshBAN" pitchFamily="2" charset="0"/>
            </a:endParaRPr>
          </a:p>
        </p:txBody>
      </p:sp>
      <p:pic>
        <p:nvPicPr>
          <p:cNvPr id="4" name="Picture 3" descr="ুাি.jpg"/>
          <p:cNvPicPr>
            <a:picLocks noChangeAspect="1"/>
          </p:cNvPicPr>
          <p:nvPr/>
        </p:nvPicPr>
        <p:blipFill>
          <a:blip r:embed="rId2"/>
          <a:stretch>
            <a:fillRect/>
          </a:stretch>
        </p:blipFill>
        <p:spPr>
          <a:xfrm>
            <a:off x="1295400" y="1219200"/>
            <a:ext cx="7467600" cy="36271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5562600" cy="1298448"/>
          </a:xfrm>
          <a:solidFill>
            <a:schemeClr val="accent4">
              <a:lumMod val="20000"/>
              <a:lumOff val="80000"/>
            </a:schemeClr>
          </a:solidFill>
          <a:ln>
            <a:solidFill>
              <a:schemeClr val="accent1">
                <a:lumMod val="20000"/>
                <a:lumOff val="80000"/>
              </a:schemeClr>
            </a:solidFill>
          </a:ln>
        </p:spPr>
        <p:txBody>
          <a:bodyPr>
            <a:normAutofit fontScale="90000"/>
          </a:bodyPr>
          <a:lstStyle/>
          <a:p>
            <a:pPr marL="742950" indent="-742950" algn="ctr"/>
            <a:r>
              <a:rPr lang="bn-BD" dirty="0" smtClean="0">
                <a:latin typeface="NikoshBAN" pitchFamily="2" charset="0"/>
                <a:cs typeface="NikoshBAN" pitchFamily="2" charset="0"/>
              </a:rPr>
              <a:t>শিখনফল</a:t>
            </a:r>
            <a:br>
              <a:rPr lang="bn-BD" dirty="0" smtClean="0">
                <a:latin typeface="NikoshBAN" pitchFamily="2" charset="0"/>
                <a:cs typeface="NikoshBAN" pitchFamily="2" charset="0"/>
              </a:rPr>
            </a:br>
            <a:r>
              <a:rPr lang="bn-BD" dirty="0" smtClean="0">
                <a:latin typeface="NikoshBAN" pitchFamily="2" charset="0"/>
                <a:cs typeface="NikoshBAN" pitchFamily="2" charset="0"/>
              </a:rPr>
              <a:t> এ</a:t>
            </a:r>
            <a:r>
              <a:rPr lang="en-US" dirty="0" smtClean="0">
                <a:latin typeface="NikoshBAN" pitchFamily="2" charset="0"/>
                <a:cs typeface="NikoshBAN" pitchFamily="2" charset="0"/>
              </a:rPr>
              <a:t>ই </a:t>
            </a:r>
            <a:r>
              <a:rPr lang="bn-BD" dirty="0" smtClean="0">
                <a:latin typeface="NikoshBAN" pitchFamily="2" charset="0"/>
                <a:cs typeface="NikoshBAN" pitchFamily="2" charset="0"/>
              </a:rPr>
              <a:t>পাঠ শেষে শিক্ষার্থীরা-</a:t>
            </a:r>
            <a:endParaRPr lang="en-US" dirty="0">
              <a:latin typeface="NikoshBAN" pitchFamily="2" charset="0"/>
              <a:cs typeface="NikoshBAN" pitchFamily="2" charset="0"/>
            </a:endParaRPr>
          </a:p>
        </p:txBody>
      </p:sp>
      <p:sp>
        <p:nvSpPr>
          <p:cNvPr id="3" name="TextBox 2"/>
          <p:cNvSpPr txBox="1"/>
          <p:nvPr/>
        </p:nvSpPr>
        <p:spPr>
          <a:xfrm>
            <a:off x="990600" y="1828800"/>
            <a:ext cx="8001000" cy="4524315"/>
          </a:xfrm>
          <a:prstGeom prst="rect">
            <a:avLst/>
          </a:prstGeom>
          <a:blipFill>
            <a:blip r:embed="rId2"/>
            <a:tile tx="0" ty="0" sx="100000" sy="100000" flip="none" algn="tl"/>
          </a:blipFill>
        </p:spPr>
        <p:txBody>
          <a:bodyPr wrap="square" rtlCol="0">
            <a:spAutoFit/>
          </a:bodyPr>
          <a:lstStyle/>
          <a:p>
            <a:pPr marL="514350" indent="-514350">
              <a:buFont typeface="+mj-lt"/>
              <a:buAutoNum type="arabicPeriod"/>
            </a:pPr>
            <a:r>
              <a:rPr lang="en-US" sz="4800" dirty="0" err="1" smtClean="0">
                <a:latin typeface="NikoshBAN" pitchFamily="2" charset="0"/>
                <a:cs typeface="NikoshBAN" pitchFamily="2" charset="0"/>
              </a:rPr>
              <a:t>আয়াতের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শানে</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নুযুল</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বলতে</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পারবে</a:t>
            </a:r>
            <a:r>
              <a:rPr lang="bn-BD" sz="4800" dirty="0" smtClean="0">
                <a:latin typeface="NikoshBAN" pitchFamily="2" charset="0"/>
                <a:cs typeface="NikoshBAN" pitchFamily="2" charset="0"/>
              </a:rPr>
              <a:t>।</a:t>
            </a:r>
          </a:p>
          <a:p>
            <a:pPr marL="514350" indent="-514350">
              <a:buFont typeface="+mj-lt"/>
              <a:buAutoNum type="arabicPeriod"/>
            </a:pPr>
            <a:r>
              <a:rPr lang="en-US" sz="4800" dirty="0" err="1" smtClean="0">
                <a:latin typeface="NikoshBAN" pitchFamily="2" charset="0"/>
                <a:cs typeface="NikoshBAN" pitchFamily="2" charset="0"/>
              </a:rPr>
              <a:t>আয়াতের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বঙ্গানুবাদ</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করতে</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পারবে</a:t>
            </a:r>
            <a:r>
              <a:rPr lang="bn-BD" sz="4800" dirty="0" smtClean="0">
                <a:latin typeface="NikoshBAN" pitchFamily="2" charset="0"/>
                <a:cs typeface="NikoshBAN" pitchFamily="2" charset="0"/>
              </a:rPr>
              <a:t>।</a:t>
            </a:r>
          </a:p>
          <a:p>
            <a:pPr marL="514350" indent="-514350">
              <a:buFont typeface="+mj-lt"/>
              <a:buAutoNum type="arabicPeriod"/>
            </a:pPr>
            <a:r>
              <a:rPr lang="en-US" sz="4800" dirty="0">
                <a:latin typeface="NikoshBAN" pitchFamily="2" charset="0"/>
                <a:cs typeface="NikoshBAN" pitchFamily="2" charset="0"/>
              </a:rPr>
              <a:t>‘</a:t>
            </a:r>
            <a:r>
              <a:rPr lang="en-US" sz="4800" dirty="0" err="1" smtClean="0">
                <a:latin typeface="NikoshBAN" pitchFamily="2" charset="0"/>
                <a:cs typeface="NikoshBAN" pitchFamily="2" charset="0"/>
              </a:rPr>
              <a:t>বন্ধু</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হিসেবে</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কাকে</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গ্রহণ</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করবে</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তা</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বলতে</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পারবে</a:t>
            </a:r>
            <a:r>
              <a:rPr lang="bn-BD" sz="4800" dirty="0" smtClean="0">
                <a:latin typeface="NikoshBAN" pitchFamily="2" charset="0"/>
                <a:cs typeface="NikoshBAN" pitchFamily="2" charset="0"/>
              </a:rPr>
              <a:t>।</a:t>
            </a:r>
            <a:endParaRPr lang="en-US" sz="4800" dirty="0" smtClean="0">
              <a:latin typeface="NikoshBAN" pitchFamily="2" charset="0"/>
              <a:cs typeface="NikoshBAN" pitchFamily="2" charset="0"/>
            </a:endParaRPr>
          </a:p>
          <a:p>
            <a:pPr marL="514350" indent="-514350">
              <a:buFont typeface="+mj-lt"/>
              <a:buAutoNum type="arabicPeriod"/>
            </a:pP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গুরু্ত্বপূর্ণ</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শব্দের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তাহকীক</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করতে</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পারবে</a:t>
            </a:r>
            <a:r>
              <a:rPr lang="en-US" sz="4800" dirty="0" smtClean="0">
                <a:latin typeface="NikoshBAN" pitchFamily="2" charset="0"/>
                <a:cs typeface="NikoshBAN" pitchFamily="2" charset="0"/>
              </a:rPr>
              <a:t>।</a:t>
            </a:r>
            <a:endParaRPr lang="bn-BD" sz="4800" dirty="0" smtClean="0">
              <a:latin typeface="NikoshBAN" pitchFamily="2" charset="0"/>
              <a:cs typeface="NikoshBAN" pitchFamily="2"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828800" y="533400"/>
            <a:ext cx="56388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err="1" smtClean="0">
                <a:solidFill>
                  <a:schemeClr val="accent5">
                    <a:lumMod val="60000"/>
                    <a:lumOff val="40000"/>
                  </a:schemeClr>
                </a:solidFill>
                <a:latin typeface="NikoshBAN" pitchFamily="2" charset="0"/>
                <a:cs typeface="NikoshBAN" pitchFamily="2" charset="0"/>
              </a:rPr>
              <a:t>শানে</a:t>
            </a:r>
            <a:r>
              <a:rPr lang="en-US" sz="8800" dirty="0" smtClean="0">
                <a:solidFill>
                  <a:schemeClr val="accent5">
                    <a:lumMod val="60000"/>
                    <a:lumOff val="40000"/>
                  </a:schemeClr>
                </a:solidFill>
                <a:latin typeface="NikoshBAN" pitchFamily="2" charset="0"/>
                <a:cs typeface="NikoshBAN" pitchFamily="2" charset="0"/>
              </a:rPr>
              <a:t> </a:t>
            </a:r>
            <a:r>
              <a:rPr lang="en-US" sz="8800" dirty="0" err="1" smtClean="0">
                <a:solidFill>
                  <a:schemeClr val="accent5">
                    <a:lumMod val="60000"/>
                    <a:lumOff val="40000"/>
                  </a:schemeClr>
                </a:solidFill>
                <a:latin typeface="NikoshBAN" pitchFamily="2" charset="0"/>
                <a:cs typeface="NikoshBAN" pitchFamily="2" charset="0"/>
              </a:rPr>
              <a:t>নুযুল</a:t>
            </a:r>
            <a:endParaRPr lang="en-US" sz="8800" dirty="0">
              <a:solidFill>
                <a:schemeClr val="accent5">
                  <a:lumMod val="60000"/>
                  <a:lumOff val="40000"/>
                </a:schemeClr>
              </a:solidFill>
              <a:latin typeface="NikoshBAN" pitchFamily="2" charset="0"/>
              <a:cs typeface="NikoshBAN" pitchFamily="2" charset="0"/>
            </a:endParaRPr>
          </a:p>
        </p:txBody>
      </p:sp>
      <p:pic>
        <p:nvPicPr>
          <p:cNvPr id="4" name="Picture 3" descr="19-59-43-Z.jpg"/>
          <p:cNvPicPr>
            <a:picLocks noChangeAspect="1"/>
          </p:cNvPicPr>
          <p:nvPr/>
        </p:nvPicPr>
        <p:blipFill>
          <a:blip r:embed="rId2"/>
          <a:stretch>
            <a:fillRect/>
          </a:stretch>
        </p:blipFill>
        <p:spPr>
          <a:xfrm>
            <a:off x="1219200" y="2514600"/>
            <a:ext cx="3810000" cy="2601686"/>
          </a:xfrm>
          <a:prstGeom prst="rect">
            <a:avLst/>
          </a:prstGeom>
        </p:spPr>
      </p:pic>
      <p:pic>
        <p:nvPicPr>
          <p:cNvPr id="5" name="Picture 4" descr="20-00-40-images.jpg"/>
          <p:cNvPicPr>
            <a:picLocks noChangeAspect="1"/>
          </p:cNvPicPr>
          <p:nvPr/>
        </p:nvPicPr>
        <p:blipFill>
          <a:blip r:embed="rId3"/>
          <a:stretch>
            <a:fillRect/>
          </a:stretch>
        </p:blipFill>
        <p:spPr>
          <a:xfrm>
            <a:off x="5333116" y="2479222"/>
            <a:ext cx="3506084" cy="26261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0" y="152400"/>
            <a:ext cx="35814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0070C0"/>
                </a:solidFill>
                <a:latin typeface="NikoshBAN" pitchFamily="2" charset="0"/>
                <a:cs typeface="NikoshBAN" pitchFamily="2" charset="0"/>
              </a:rPr>
              <a:t>আয়াতের</a:t>
            </a:r>
            <a:r>
              <a:rPr lang="en-US" sz="4000" dirty="0" smtClean="0">
                <a:solidFill>
                  <a:srgbClr val="0070C0"/>
                </a:solidFill>
                <a:latin typeface="NikoshBAN" pitchFamily="2" charset="0"/>
                <a:cs typeface="NikoshBAN" pitchFamily="2" charset="0"/>
              </a:rPr>
              <a:t> </a:t>
            </a:r>
            <a:r>
              <a:rPr lang="en-US" sz="4000" dirty="0" err="1" smtClean="0">
                <a:solidFill>
                  <a:srgbClr val="0070C0"/>
                </a:solidFill>
                <a:latin typeface="NikoshBAN" pitchFamily="2" charset="0"/>
                <a:cs typeface="NikoshBAN" pitchFamily="2" charset="0"/>
              </a:rPr>
              <a:t>বঙ্গানুবাদ</a:t>
            </a:r>
            <a:endParaRPr lang="en-US" sz="4000" dirty="0">
              <a:solidFill>
                <a:srgbClr val="0070C0"/>
              </a:solidFill>
              <a:latin typeface="NikoshBAN" pitchFamily="2" charset="0"/>
              <a:cs typeface="NikoshBAN" pitchFamily="2" charset="0"/>
            </a:endParaRPr>
          </a:p>
        </p:txBody>
      </p:sp>
      <p:sp>
        <p:nvSpPr>
          <p:cNvPr id="5" name="Rounded Rectangle 4"/>
          <p:cNvSpPr/>
          <p:nvPr/>
        </p:nvSpPr>
        <p:spPr>
          <a:xfrm>
            <a:off x="990600" y="1752600"/>
            <a:ext cx="7924800" cy="4953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3200" b="1" dirty="0">
                <a:solidFill>
                  <a:schemeClr val="tx1"/>
                </a:solidFill>
              </a:rPr>
              <a:t>يَا أَيُّهَا الَّذِينَ آمَنُوا لَا تَتَّخِذُوا الْيَهُودَ وَالنَّصَارَى أَوْلِيَاءَ بَعْضُهُمْ أَوْلِيَاءُ بَعْضٍ وَمَنْ يَتَوَلَّهُمْ مِنْكُمْ فَإِنَّهُ مِنْهُمْ إِنَّ اللَّهَ لَا يَهْدِي الْقَوْمَ الظَّالِمِينَ</a:t>
            </a:r>
          </a:p>
          <a:p>
            <a:pPr algn="just" rtl="1"/>
            <a:r>
              <a:rPr lang="ar-SA" sz="3200" b="1" dirty="0" smtClean="0">
                <a:solidFill>
                  <a:schemeClr val="tx1"/>
                </a:solidFill>
              </a:rPr>
              <a:t>فَتَرَى </a:t>
            </a:r>
            <a:r>
              <a:rPr lang="ar-SA" sz="3200" b="1" dirty="0">
                <a:solidFill>
                  <a:schemeClr val="tx1"/>
                </a:solidFill>
              </a:rPr>
              <a:t>الَّذِينَ فِي قُلُوبِهِمْ مَرَضٌ يُسَارِعُونَ فِيهِمْ يَقُولُونَ نَخْشَى أَنْ تُصِيبَنَا دَائِرَةٌ فَعَسَى اللَّهُ أَنْ يَأْتِيَ بِالْفَتْحِ أَوْ أَمْرٍ مِنْ عِنْدِهِ فَيُصْبِحُوا عَلَى مَا أَسَرُّوا فِي أَنْفُسِهِمْ نَادِمِينَ</a:t>
            </a:r>
          </a:p>
          <a:p>
            <a:pPr algn="just" rtl="1"/>
            <a:r>
              <a:rPr lang="ar-SA" sz="3200" b="1" dirty="0" smtClean="0">
                <a:solidFill>
                  <a:schemeClr val="tx1"/>
                </a:solidFill>
              </a:rPr>
              <a:t>وَيَقُولُ </a:t>
            </a:r>
            <a:r>
              <a:rPr lang="ar-SA" sz="3200" b="1" dirty="0">
                <a:solidFill>
                  <a:schemeClr val="tx1"/>
                </a:solidFill>
              </a:rPr>
              <a:t>الَّذِينَ آمَنُوا أَهَؤُلَاءِ الَّذِينَ أَقْسَمُوا بِاللَّهِ جَهْدَ أَيْمَانِهِمْ إِنَّهُمْ لَمَعَكُمْ حَبِطَتْ أَعْمَالُهُمْ فَأَصْبَحُوا </a:t>
            </a:r>
            <a:r>
              <a:rPr lang="ar-SA" sz="3200" b="1" dirty="0" smtClean="0">
                <a:solidFill>
                  <a:schemeClr val="tx1"/>
                </a:solidFill>
              </a:rPr>
              <a:t>خَاسِرِينَ</a:t>
            </a:r>
            <a:endParaRPr lang="ar-SA" sz="3200" b="1" dirty="0">
              <a:solidFill>
                <a:schemeClr val="tx1"/>
              </a:solidFill>
            </a:endParaRPr>
          </a:p>
        </p:txBody>
      </p:sp>
      <p:pic>
        <p:nvPicPr>
          <p:cNvPr id="7" name="Picture 6" descr="Bismillah - 01.jpg"/>
          <p:cNvPicPr>
            <a:picLocks noChangeAspect="1"/>
          </p:cNvPicPr>
          <p:nvPr/>
        </p:nvPicPr>
        <p:blipFill>
          <a:blip r:embed="rId2"/>
          <a:stretch>
            <a:fillRect/>
          </a:stretch>
        </p:blipFill>
        <p:spPr>
          <a:xfrm>
            <a:off x="1447800" y="810816"/>
            <a:ext cx="6553200" cy="8805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90600" y="1676400"/>
            <a:ext cx="7924800" cy="457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3600" b="1" dirty="0" smtClean="0">
                <a:solidFill>
                  <a:schemeClr val="tx1"/>
                </a:solidFill>
              </a:rPr>
              <a:t>يَا أَيُّهَا الَّذِينَ آمَنُوا مَنْ يَرْتَدَّ مِنْكُمْ عَنْ دِينِهِ فَسَوْفَ يَأْتِي اللَّهُ بِقَوْمٍ يُحِبُّهُمْ وَيُحِبُّونَهُ أَذِلَّةٍ عَلَى الْمُؤْمِنِينَ أَعِزَّةٍ عَلَى الْكَافِرِينَ يُجَاهِدُونَ فِي سَبِيلِ اللَّهِ وَلَا يَخَافُونَ لَوْمَةَ لَائِمٍ ذَلِكَ فَضْلُ اللَّهِ يُؤْتِيهِ مَنْ يَشَاءُ وَاللَّهُ وَاسِعٌ عَلِيمٌ</a:t>
            </a:r>
          </a:p>
          <a:p>
            <a:pPr algn="just" rtl="1"/>
            <a:r>
              <a:rPr lang="ar-SA" sz="3600" b="1" dirty="0" smtClean="0">
                <a:solidFill>
                  <a:schemeClr val="tx1"/>
                </a:solidFill>
              </a:rPr>
              <a:t>إِنَّمَا وَلِيُّكُمُ اللَّهُ وَرَسُولُهُ وَالَّذِينَ آمَنُوا الَّذِينَ يُقِيمُونَ الصَّلَاةَ وَيُؤْتُونَ الزَّكَاةَ وَهُمْ رَاكِعُونَ</a:t>
            </a:r>
            <a:endParaRPr lang="ar-SA" sz="3600" b="1" dirty="0">
              <a:solidFill>
                <a:schemeClr val="tx1"/>
              </a:solidFill>
            </a:endParaRPr>
          </a:p>
        </p:txBody>
      </p:sp>
      <p:sp>
        <p:nvSpPr>
          <p:cNvPr id="5" name="Rounded Rectangle 4"/>
          <p:cNvSpPr/>
          <p:nvPr/>
        </p:nvSpPr>
        <p:spPr>
          <a:xfrm>
            <a:off x="3048000" y="304800"/>
            <a:ext cx="35814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0070C0"/>
                </a:solidFill>
                <a:latin typeface="NikoshBAN" pitchFamily="2" charset="0"/>
                <a:cs typeface="NikoshBAN" pitchFamily="2" charset="0"/>
              </a:rPr>
              <a:t>আয়াতের</a:t>
            </a:r>
            <a:r>
              <a:rPr lang="en-US" sz="4000" dirty="0" smtClean="0">
                <a:solidFill>
                  <a:srgbClr val="0070C0"/>
                </a:solidFill>
                <a:latin typeface="NikoshBAN" pitchFamily="2" charset="0"/>
                <a:cs typeface="NikoshBAN" pitchFamily="2" charset="0"/>
              </a:rPr>
              <a:t> </a:t>
            </a:r>
            <a:r>
              <a:rPr lang="en-US" sz="4000" dirty="0" err="1" smtClean="0">
                <a:solidFill>
                  <a:srgbClr val="0070C0"/>
                </a:solidFill>
                <a:latin typeface="NikoshBAN" pitchFamily="2" charset="0"/>
                <a:cs typeface="NikoshBAN" pitchFamily="2" charset="0"/>
              </a:rPr>
              <a:t>বঙ্গানুবাদ</a:t>
            </a:r>
            <a:endParaRPr lang="en-US" sz="4000" dirty="0">
              <a:solidFill>
                <a:srgbClr val="0070C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19200" y="457200"/>
            <a:ext cx="7467600" cy="609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0070C0"/>
                </a:solidFill>
                <a:latin typeface="NikoshBAN" pitchFamily="2" charset="0"/>
                <a:cs typeface="NikoshBAN" pitchFamily="2" charset="0"/>
              </a:rPr>
              <a:t>মুশরিকদেরকে</a:t>
            </a:r>
            <a:r>
              <a:rPr lang="en-US" sz="4000" dirty="0" smtClean="0">
                <a:solidFill>
                  <a:srgbClr val="0070C0"/>
                </a:solidFill>
                <a:latin typeface="NikoshBAN" pitchFamily="2" charset="0"/>
                <a:cs typeface="NikoshBAN" pitchFamily="2" charset="0"/>
              </a:rPr>
              <a:t> </a:t>
            </a:r>
            <a:r>
              <a:rPr lang="en-US" sz="4000" dirty="0" err="1" smtClean="0">
                <a:solidFill>
                  <a:srgbClr val="0070C0"/>
                </a:solidFill>
                <a:latin typeface="NikoshBAN" pitchFamily="2" charset="0"/>
                <a:cs typeface="NikoshBAN" pitchFamily="2" charset="0"/>
              </a:rPr>
              <a:t>বন্ধু</a:t>
            </a:r>
            <a:r>
              <a:rPr lang="en-US" sz="4000" dirty="0" smtClean="0">
                <a:solidFill>
                  <a:srgbClr val="0070C0"/>
                </a:solidFill>
                <a:latin typeface="NikoshBAN" pitchFamily="2" charset="0"/>
                <a:cs typeface="NikoshBAN" pitchFamily="2" charset="0"/>
              </a:rPr>
              <a:t> </a:t>
            </a:r>
            <a:r>
              <a:rPr lang="en-US" sz="4000" dirty="0" err="1" smtClean="0">
                <a:solidFill>
                  <a:srgbClr val="0070C0"/>
                </a:solidFill>
                <a:latin typeface="NikoshBAN" pitchFamily="2" charset="0"/>
                <a:cs typeface="NikoshBAN" pitchFamily="2" charset="0"/>
              </a:rPr>
              <a:t>হিসেবে</a:t>
            </a:r>
            <a:r>
              <a:rPr lang="en-US" sz="4000" dirty="0" smtClean="0">
                <a:solidFill>
                  <a:srgbClr val="0070C0"/>
                </a:solidFill>
                <a:latin typeface="NikoshBAN" pitchFamily="2" charset="0"/>
                <a:cs typeface="NikoshBAN" pitchFamily="2" charset="0"/>
              </a:rPr>
              <a:t> </a:t>
            </a:r>
            <a:r>
              <a:rPr lang="en-US" sz="4000" dirty="0" err="1" smtClean="0">
                <a:solidFill>
                  <a:srgbClr val="0070C0"/>
                </a:solidFill>
                <a:latin typeface="NikoshBAN" pitchFamily="2" charset="0"/>
                <a:cs typeface="NikoshBAN" pitchFamily="2" charset="0"/>
              </a:rPr>
              <a:t>গ্রহণের</a:t>
            </a:r>
            <a:r>
              <a:rPr lang="en-US" sz="4000" dirty="0" smtClean="0">
                <a:solidFill>
                  <a:srgbClr val="0070C0"/>
                </a:solidFill>
                <a:latin typeface="NikoshBAN" pitchFamily="2" charset="0"/>
                <a:cs typeface="NikoshBAN" pitchFamily="2" charset="0"/>
              </a:rPr>
              <a:t> </a:t>
            </a:r>
            <a:r>
              <a:rPr lang="en-US" sz="4000" dirty="0" err="1" smtClean="0">
                <a:solidFill>
                  <a:srgbClr val="0070C0"/>
                </a:solidFill>
                <a:latin typeface="NikoshBAN" pitchFamily="2" charset="0"/>
                <a:cs typeface="NikoshBAN" pitchFamily="2" charset="0"/>
              </a:rPr>
              <a:t>বিধান</a:t>
            </a:r>
            <a:endParaRPr lang="en-US" sz="4000" dirty="0">
              <a:solidFill>
                <a:srgbClr val="0070C0"/>
              </a:solidFill>
              <a:latin typeface="NikoshBAN" pitchFamily="2" charset="0"/>
              <a:cs typeface="NikoshBAN" pitchFamily="2" charset="0"/>
            </a:endParaRPr>
          </a:p>
        </p:txBody>
      </p:sp>
      <p:sp>
        <p:nvSpPr>
          <p:cNvPr id="4" name="Flowchart: Alternate Process 3"/>
          <p:cNvSpPr/>
          <p:nvPr/>
        </p:nvSpPr>
        <p:spPr>
          <a:xfrm>
            <a:off x="2971800" y="1371600"/>
            <a:ext cx="3962400" cy="68580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chemeClr val="tx1"/>
                </a:solidFill>
                <a:latin typeface="NikoshBAN" pitchFamily="2" charset="0"/>
                <a:cs typeface="NikoshBAN" pitchFamily="2" charset="0"/>
              </a:rPr>
              <a:t>তিন</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অবস্থায়</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জায়েয</a:t>
            </a:r>
            <a:endParaRPr lang="en-US" sz="4800" dirty="0">
              <a:solidFill>
                <a:schemeClr val="tx1"/>
              </a:solidFill>
              <a:latin typeface="NikoshBAN" pitchFamily="2" charset="0"/>
              <a:cs typeface="NikoshBAN" pitchFamily="2" charset="0"/>
            </a:endParaRPr>
          </a:p>
        </p:txBody>
      </p:sp>
      <p:sp>
        <p:nvSpPr>
          <p:cNvPr id="6" name="Flowchart: Alternate Process 5"/>
          <p:cNvSpPr/>
          <p:nvPr/>
        </p:nvSpPr>
        <p:spPr>
          <a:xfrm>
            <a:off x="1143000" y="2286000"/>
            <a:ext cx="7924800" cy="144780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tx1"/>
                </a:solidFill>
                <a:latin typeface="NikoshBAN" pitchFamily="2" charset="0"/>
                <a:cs typeface="NikoshBAN" pitchFamily="2" charset="0"/>
              </a:rPr>
              <a:t>১ .</a:t>
            </a:r>
            <a:r>
              <a:rPr lang="en-US" sz="4800" dirty="0" err="1" smtClean="0">
                <a:solidFill>
                  <a:schemeClr val="tx1"/>
                </a:solidFill>
                <a:latin typeface="NikoshBAN" pitchFamily="2" charset="0"/>
                <a:cs typeface="NikoshBAN" pitchFamily="2" charset="0"/>
              </a:rPr>
              <a:t>কোন</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ক্ষতির</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আশঙ্কা</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থাকলে</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বাহ্যিক</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সদাচরণ</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জায়েয</a:t>
            </a:r>
            <a:endParaRPr lang="en-US" sz="4800" dirty="0">
              <a:solidFill>
                <a:schemeClr val="tx1"/>
              </a:solidFill>
              <a:latin typeface="NikoshBAN" pitchFamily="2" charset="0"/>
              <a:cs typeface="NikoshBAN" pitchFamily="2" charset="0"/>
            </a:endParaRPr>
          </a:p>
        </p:txBody>
      </p:sp>
      <p:sp>
        <p:nvSpPr>
          <p:cNvPr id="7" name="Flowchart: Alternate Process 6"/>
          <p:cNvSpPr/>
          <p:nvPr/>
        </p:nvSpPr>
        <p:spPr>
          <a:xfrm>
            <a:off x="1371600" y="4800600"/>
            <a:ext cx="7620000" cy="68580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tx1"/>
                </a:solidFill>
                <a:latin typeface="NikoshBAN" pitchFamily="2" charset="0"/>
                <a:cs typeface="NikoshBAN" pitchFamily="2" charset="0"/>
              </a:rPr>
              <a:t>২. </a:t>
            </a:r>
            <a:r>
              <a:rPr lang="en-US" sz="4800" dirty="0" err="1" smtClean="0">
                <a:solidFill>
                  <a:schemeClr val="tx1"/>
                </a:solidFill>
                <a:latin typeface="NikoshBAN" pitchFamily="2" charset="0"/>
                <a:cs typeface="NikoshBAN" pitchFamily="2" charset="0"/>
              </a:rPr>
              <a:t>ইসলামের</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প্রতি</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আকৃষ্ট</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করার</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জন্য</a:t>
            </a:r>
            <a:endParaRPr lang="en-US" sz="4800" dirty="0">
              <a:solidFill>
                <a:schemeClr val="tx1"/>
              </a:solidFill>
              <a:latin typeface="NikoshBAN" pitchFamily="2" charset="0"/>
              <a:cs typeface="NikoshBAN" pitchFamily="2" charset="0"/>
            </a:endParaRPr>
          </a:p>
        </p:txBody>
      </p:sp>
      <p:sp>
        <p:nvSpPr>
          <p:cNvPr id="8" name="Flowchart: Alternate Process 7"/>
          <p:cNvSpPr/>
          <p:nvPr/>
        </p:nvSpPr>
        <p:spPr>
          <a:xfrm>
            <a:off x="3429000" y="5715000"/>
            <a:ext cx="3962400" cy="68580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tx1"/>
                </a:solidFill>
                <a:latin typeface="NikoshBAN" pitchFamily="2" charset="0"/>
                <a:cs typeface="NikoshBAN" pitchFamily="2" charset="0"/>
              </a:rPr>
              <a:t>৩. </a:t>
            </a:r>
            <a:r>
              <a:rPr lang="en-US" sz="4800" dirty="0" err="1" smtClean="0">
                <a:solidFill>
                  <a:schemeClr val="tx1"/>
                </a:solidFill>
                <a:latin typeface="NikoshBAN" pitchFamily="2" charset="0"/>
                <a:cs typeface="NikoshBAN" pitchFamily="2" charset="0"/>
              </a:rPr>
              <a:t>মেহমান</a:t>
            </a:r>
            <a:r>
              <a:rPr lang="en-US" sz="4800" dirty="0" smtClean="0">
                <a:solidFill>
                  <a:schemeClr val="tx1"/>
                </a:solidFill>
                <a:latin typeface="NikoshBAN" pitchFamily="2" charset="0"/>
                <a:cs typeface="NikoshBAN" pitchFamily="2" charset="0"/>
              </a:rPr>
              <a:t> </a:t>
            </a:r>
            <a:r>
              <a:rPr lang="en-US" sz="4800" dirty="0" err="1" smtClean="0">
                <a:solidFill>
                  <a:schemeClr val="tx1"/>
                </a:solidFill>
                <a:latin typeface="NikoshBAN" pitchFamily="2" charset="0"/>
                <a:cs typeface="NikoshBAN" pitchFamily="2" charset="0"/>
              </a:rPr>
              <a:t>হিসেবে</a:t>
            </a:r>
            <a:endParaRPr lang="en-US" sz="4800" dirty="0">
              <a:solidFill>
                <a:schemeClr val="tx1"/>
              </a:solidFill>
              <a:latin typeface="NikoshBAN" pitchFamily="2" charset="0"/>
              <a:cs typeface="NikoshBAN" pitchFamily="2" charset="0"/>
            </a:endParaRPr>
          </a:p>
        </p:txBody>
      </p:sp>
      <p:sp>
        <p:nvSpPr>
          <p:cNvPr id="9" name="Flowchart: Process 8"/>
          <p:cNvSpPr/>
          <p:nvPr/>
        </p:nvSpPr>
        <p:spPr>
          <a:xfrm>
            <a:off x="2819400" y="3962400"/>
            <a:ext cx="5029200" cy="6096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NikoshBAN" pitchFamily="2" charset="0"/>
                <a:cs typeface="NikoshBAN" pitchFamily="2" charset="0"/>
              </a:rPr>
              <a:t>الا من اكره وقلبه مطمئن بالإيمان</a:t>
            </a:r>
            <a:endParaRPr lang="en-US" sz="3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2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199</TotalTime>
  <Words>342</Words>
  <Application>Microsoft Office PowerPoint</Application>
  <PresentationFormat>On-screen Show (4:3)</PresentationFormat>
  <Paragraphs>59</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Solstice</vt:lpstr>
      <vt:lpstr>Slide 1</vt:lpstr>
      <vt:lpstr>পরিচিতি</vt:lpstr>
      <vt:lpstr>Slide 3</vt:lpstr>
      <vt:lpstr>Slide 4</vt:lpstr>
      <vt:lpstr>শিখনফল  এই পাঠ শেষে শিক্ষার্থীরা-</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wdrruyeu43ip</dc:creator>
  <cp:lastModifiedBy>wdrruyeu43ip</cp:lastModifiedBy>
  <cp:revision>22</cp:revision>
  <dcterms:created xsi:type="dcterms:W3CDTF">2020-09-07T09:35:52Z</dcterms:created>
  <dcterms:modified xsi:type="dcterms:W3CDTF">2020-09-17T10:19:08Z</dcterms:modified>
</cp:coreProperties>
</file>