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3" r:id="rId4"/>
    <p:sldId id="274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72" r:id="rId13"/>
    <p:sldId id="269" r:id="rId14"/>
    <p:sldId id="275" r:id="rId15"/>
    <p:sldId id="271" r:id="rId16"/>
    <p:sldId id="25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9" d="100"/>
          <a:sy n="69" d="100"/>
        </p:scale>
        <p:origin x="368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04FA-E7FF-42B0-A0D0-CF9A26912CFE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16A0-FF05-43D4-A1CF-E494BD132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0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04FA-E7FF-42B0-A0D0-CF9A26912CFE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16A0-FF05-43D4-A1CF-E494BD132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5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04FA-E7FF-42B0-A0D0-CF9A26912CFE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16A0-FF05-43D4-A1CF-E494BD132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1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04FA-E7FF-42B0-A0D0-CF9A26912CFE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16A0-FF05-43D4-A1CF-E494BD132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1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04FA-E7FF-42B0-A0D0-CF9A26912CFE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16A0-FF05-43D4-A1CF-E494BD132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5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04FA-E7FF-42B0-A0D0-CF9A26912CFE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16A0-FF05-43D4-A1CF-E494BD132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1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04FA-E7FF-42B0-A0D0-CF9A26912CFE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16A0-FF05-43D4-A1CF-E494BD132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20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04FA-E7FF-42B0-A0D0-CF9A26912CFE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16A0-FF05-43D4-A1CF-E494BD132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3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04FA-E7FF-42B0-A0D0-CF9A26912CFE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16A0-FF05-43D4-A1CF-E494BD132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5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04FA-E7FF-42B0-A0D0-CF9A26912CFE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16A0-FF05-43D4-A1CF-E494BD132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48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04FA-E7FF-42B0-A0D0-CF9A26912CFE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16A0-FF05-43D4-A1CF-E494BD132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8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604FA-E7FF-42B0-A0D0-CF9A26912CFE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C16A0-FF05-43D4-A1CF-E494BD132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1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93527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077686" y="2345644"/>
            <a:ext cx="9809017" cy="967756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239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39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07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56104" y="397115"/>
            <a:ext cx="4122549" cy="90639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3783" y="2834640"/>
            <a:ext cx="8539566" cy="9526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ওয়ার্ড</a:t>
            </a:r>
            <a:r>
              <a:rPr lang="en-US" sz="4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প্রসেসিং</a:t>
            </a:r>
            <a:r>
              <a:rPr lang="en-US" sz="4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3783" y="4196080"/>
            <a:ext cx="8539566" cy="7981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সফটওয়ারের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67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54" y="1627322"/>
            <a:ext cx="6349785" cy="47424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137" y="587829"/>
            <a:ext cx="4275097" cy="5707475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418454" y="542441"/>
            <a:ext cx="6349785" cy="885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সম্পদনা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37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4724400" cy="4572000"/>
          </a:xfrm>
          <a:prstGeom prst="rect">
            <a:avLst/>
          </a:prstGeom>
        </p:spPr>
        <p:txBody>
          <a:bodyPr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82880">
              <a:lnSpc>
                <a:spcPct val="200000"/>
              </a:lnSpc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bn-BD" sz="2400" b="1" dirty="0" smtClean="0">
                <a:solidFill>
                  <a:srgbClr val="33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কাট</a:t>
            </a:r>
            <a:r>
              <a:rPr lang="en-US" sz="2400" b="1" dirty="0" smtClean="0">
                <a:solidFill>
                  <a:srgbClr val="33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 smtClean="0">
                <a:solidFill>
                  <a:srgbClr val="33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400" b="1" dirty="0" smtClean="0">
                <a:solidFill>
                  <a:srgbClr val="33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CUT</a:t>
            </a:r>
            <a:r>
              <a:rPr lang="bn-BD" sz="2400" b="1" dirty="0" smtClean="0">
                <a:solidFill>
                  <a:srgbClr val="33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2400" b="1" dirty="0" smtClean="0">
                <a:solidFill>
                  <a:srgbClr val="33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CTRL + X</a:t>
            </a:r>
          </a:p>
          <a:p>
            <a:pPr marL="0" indent="0">
              <a:lnSpc>
                <a:spcPct val="200000"/>
              </a:lnSpc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en-US" sz="2400" b="1" dirty="0" smtClean="0">
              <a:solidFill>
                <a:srgbClr val="33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182880">
              <a:lnSpc>
                <a:spcPct val="200000"/>
              </a:lnSpc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en-US" sz="2400" b="1" dirty="0" smtClean="0">
                <a:solidFill>
                  <a:srgbClr val="33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 smtClean="0">
                <a:solidFill>
                  <a:srgbClr val="33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কপি</a:t>
            </a:r>
            <a:r>
              <a:rPr lang="en-US" sz="2400" b="1" dirty="0" smtClean="0">
                <a:solidFill>
                  <a:srgbClr val="33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2400" b="1" dirty="0" smtClean="0">
                <a:solidFill>
                  <a:srgbClr val="33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400" b="1" dirty="0" smtClean="0">
                <a:solidFill>
                  <a:srgbClr val="33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COPY</a:t>
            </a:r>
            <a:r>
              <a:rPr lang="bn-BD" sz="2400" b="1" dirty="0" smtClean="0">
                <a:solidFill>
                  <a:srgbClr val="33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2400" b="1" dirty="0" smtClean="0">
                <a:solidFill>
                  <a:srgbClr val="33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CTRL + C</a:t>
            </a:r>
          </a:p>
          <a:p>
            <a:pPr marL="0" indent="0">
              <a:lnSpc>
                <a:spcPct val="200000"/>
              </a:lnSpc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en-US" sz="2400" b="1" dirty="0" smtClean="0">
              <a:solidFill>
                <a:srgbClr val="33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182880">
              <a:lnSpc>
                <a:spcPct val="200000"/>
              </a:lnSpc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en-US" sz="2400" b="1" dirty="0" smtClean="0">
                <a:solidFill>
                  <a:srgbClr val="33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 smtClean="0">
                <a:solidFill>
                  <a:srgbClr val="33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পেস্ট</a:t>
            </a:r>
            <a:r>
              <a:rPr lang="en-US" sz="2400" b="1" dirty="0" smtClean="0">
                <a:solidFill>
                  <a:srgbClr val="33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(PASTE) CTRL + V</a:t>
            </a:r>
          </a:p>
          <a:p>
            <a:pPr marL="0" indent="0">
              <a:lnSpc>
                <a:spcPct val="200000"/>
              </a:lnSpc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en-US" sz="2400" b="1" dirty="0" smtClean="0">
              <a:solidFill>
                <a:srgbClr val="33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182880">
              <a:lnSpc>
                <a:spcPct val="200000"/>
              </a:lnSpc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en-US" sz="2400" b="1" dirty="0" smtClean="0">
                <a:solidFill>
                  <a:srgbClr val="33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 smtClean="0">
                <a:solidFill>
                  <a:srgbClr val="33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</a:t>
            </a:r>
            <a:r>
              <a:rPr lang="en-US" sz="2400" b="1" dirty="0" err="1" smtClean="0">
                <a:solidFill>
                  <a:srgbClr val="33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</a:t>
            </a:r>
            <a:r>
              <a:rPr lang="bn-BD" sz="2400" b="1" dirty="0" smtClean="0">
                <a:solidFill>
                  <a:srgbClr val="33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400" b="1" dirty="0" smtClean="0">
                <a:solidFill>
                  <a:srgbClr val="33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(DELETE) DEL/ BACKSPACE</a:t>
            </a:r>
          </a:p>
          <a:p>
            <a:pPr indent="-182880">
              <a:lnSpc>
                <a:spcPct val="200000"/>
              </a:lnSpc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182880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182880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182880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182880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182880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182880">
              <a:buClr>
                <a:schemeClr val="accent6">
                  <a:lumMod val="75000"/>
                </a:schemeClr>
              </a:buClr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182880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182880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bn-BD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182880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bn-BD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I:\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833377"/>
            <a:ext cx="2752846" cy="137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I:\copy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09800"/>
            <a:ext cx="3065362" cy="1354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I:\images 1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817938"/>
            <a:ext cx="2752846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I:\del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5335929"/>
            <a:ext cx="2752846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6215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9451" y="728420"/>
            <a:ext cx="11065789" cy="564138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7200" b="1" dirty="0" err="1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7200" b="1" dirty="0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কাজঃ</a:t>
            </a:r>
            <a:endParaRPr lang="en-US" sz="7200" b="1" dirty="0" smtClean="0">
              <a:ln/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200" b="1" dirty="0" err="1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অভ্র</a:t>
            </a:r>
            <a:r>
              <a:rPr lang="en-US" sz="7200" b="1" dirty="0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সফটওয়ার</a:t>
            </a:r>
            <a:r>
              <a:rPr lang="en-US" sz="7200" b="1" dirty="0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7200" b="1" dirty="0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7200" b="1" dirty="0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7200" b="1" dirty="0" err="1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7200" b="1" dirty="0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7200" b="1" dirty="0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7200" b="1" dirty="0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7200" b="1" dirty="0">
              <a:ln/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52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90295" y="391482"/>
            <a:ext cx="2310659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21100" y="2936240"/>
            <a:ext cx="8462075" cy="62225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প্রসেসিং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21100" y="4856739"/>
            <a:ext cx="8462075" cy="62225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অভ্রতে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ফন্ট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00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7871" y="712923"/>
            <a:ext cx="9701939" cy="547090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কাজঃ</a:t>
            </a:r>
            <a:r>
              <a:rPr lang="en-US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66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ব্যবস্থাপনার</a:t>
            </a:r>
            <a:r>
              <a:rPr lang="en-US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সর্ম্পকে</a:t>
            </a:r>
            <a:r>
              <a:rPr lang="en-US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66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6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22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I:\06032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537440" cy="6798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28626" y="1106305"/>
            <a:ext cx="9280187" cy="3770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3900" b="1" dirty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3900" b="1" dirty="0">
              <a:ln w="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60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2392680" y="325120"/>
            <a:ext cx="7162800" cy="1447800"/>
          </a:xfrm>
          <a:prstGeom prst="ribbon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090" y="2555240"/>
            <a:ext cx="5029200" cy="3352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খাদেমুল</a:t>
            </a:r>
            <a:r>
              <a:rPr lang="en-US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সহকারি শিক্ষক (</a:t>
            </a:r>
            <a:r>
              <a:rPr lang="en-US" sz="36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bn-BD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36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গোমস্তাপুর</a:t>
            </a:r>
            <a:r>
              <a:rPr lang="en-US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বিদ‌্যালয়</a:t>
            </a:r>
            <a:endParaRPr lang="bn-BD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গোমস্তাপুর</a:t>
            </a:r>
            <a:r>
              <a:rPr lang="bn-BD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চাঁপাই নবাবগঞ্জ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9640" y="2414639"/>
            <a:ext cx="2895600" cy="349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73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2504440" y="233680"/>
            <a:ext cx="7162800" cy="1447800"/>
          </a:xfrm>
          <a:prstGeom prst="ribbon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4327" y="2514600"/>
            <a:ext cx="1033549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5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bn-BD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bn-BD" sz="5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5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তথ‌্য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endParaRPr lang="bn-BD" sz="5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পাঠঃ </a:t>
            </a:r>
            <a:r>
              <a:rPr lang="en-US" sz="5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প্রসেসরের</a:t>
            </a:r>
            <a:r>
              <a:rPr lang="en-US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অধ‌্যায়ঃ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5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5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87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Up Ribbon 1"/>
          <p:cNvSpPr/>
          <p:nvPr/>
        </p:nvSpPr>
        <p:spPr>
          <a:xfrm>
            <a:off x="2910840" y="76200"/>
            <a:ext cx="6096000" cy="2209800"/>
          </a:xfrm>
          <a:prstGeom prst="ellipseRibbon2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7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0097" y="2604582"/>
            <a:ext cx="6637373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48235" y="4800600"/>
            <a:ext cx="682109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প্রসেসরের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solidFill>
                  <a:srgbClr val="00B050"/>
                </a:solidFill>
              </a:rPr>
              <a:t>।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2448235" y="5262265"/>
            <a:ext cx="635177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সম্পদনা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</p:txBody>
      </p:sp>
      <p:sp>
        <p:nvSpPr>
          <p:cNvPr id="7" name="Rectangle 6"/>
          <p:cNvSpPr/>
          <p:nvPr/>
        </p:nvSpPr>
        <p:spPr>
          <a:xfrm>
            <a:off x="2448235" y="4277380"/>
            <a:ext cx="59378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কীবোর্ড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solidFill>
                  <a:srgbClr val="00B050"/>
                </a:solidFill>
              </a:rPr>
              <a:t>।   </a:t>
            </a:r>
          </a:p>
        </p:txBody>
      </p:sp>
    </p:spTree>
    <p:extLst>
      <p:ext uri="{BB962C8B-B14F-4D97-AF65-F5344CB8AC3E}">
        <p14:creationId xmlns:p14="http://schemas.microsoft.com/office/powerpoint/2010/main" val="380303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74" y="1012876"/>
            <a:ext cx="5548390" cy="30686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248" y="1219870"/>
            <a:ext cx="5542984" cy="32680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918" y="4160255"/>
            <a:ext cx="4287871" cy="247422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316756" y="296540"/>
            <a:ext cx="5181600" cy="92333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5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5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5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?</a:t>
            </a:r>
            <a:endParaRPr lang="en-US" sz="5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86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6976" y="402956"/>
            <a:ext cx="11360258" cy="6276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প্রসেসরের</a:t>
            </a:r>
            <a:r>
              <a:rPr 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8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367" y="1932640"/>
            <a:ext cx="7257210" cy="3746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34992" y="139485"/>
            <a:ext cx="9515960" cy="1518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কীবোর্ড এর বিশেষ কী সমূহ </a:t>
            </a:r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চিহ্নিতকরণ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36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381" y="1487837"/>
            <a:ext cx="6015206" cy="477347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79066" y="287383"/>
            <a:ext cx="6015206" cy="120886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কীবোর্ড এর বিশেষ কী সমূহ চিহ্নিতকরণ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8074617" y="1487838"/>
            <a:ext cx="3766088" cy="47734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শহিদ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বুদ্ধিজীবী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মুনীর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চৌধুরী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১৯৬৫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সর্ব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টাইপ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রাইটারের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কীবোর্ড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লে-আউট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dirty="0" smtClean="0">
                <a:solidFill>
                  <a:srgbClr val="FFFF00"/>
                </a:solidFill>
              </a:rPr>
              <a:t>।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96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23" y="1859796"/>
            <a:ext cx="7722157" cy="467403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4023" y="170482"/>
            <a:ext cx="7722157" cy="139484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বাংলা </a:t>
            </a:r>
            <a:r>
              <a:rPr lang="en-US" sz="4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32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বিজয়</a:t>
            </a:r>
            <a:r>
              <a:rPr lang="en-US" sz="4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BD" sz="4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কী বোর্ড লেআউট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Parallelogram 3"/>
          <p:cNvSpPr/>
          <p:nvPr/>
        </p:nvSpPr>
        <p:spPr>
          <a:xfrm>
            <a:off x="8090116" y="1859796"/>
            <a:ext cx="3874576" cy="4674031"/>
          </a:xfrm>
          <a:prstGeom prst="parallelogram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n-US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লেখার</a:t>
            </a:r>
            <a:r>
              <a:rPr lang="en-US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সফটওয়ার</a:t>
            </a:r>
            <a:r>
              <a:rPr lang="en-US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বিজয়</a:t>
            </a:r>
            <a:r>
              <a:rPr lang="en-US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অভ্র</a:t>
            </a:r>
            <a:r>
              <a:rPr lang="en-US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প্রশিকা</a:t>
            </a:r>
            <a:r>
              <a:rPr lang="en-US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শব্দ,প্রবর্তনা</a:t>
            </a:r>
            <a:r>
              <a:rPr lang="en-US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,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লেখনী</a:t>
            </a:r>
            <a:r>
              <a:rPr lang="en-US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ব্যাপক</a:t>
            </a:r>
            <a:r>
              <a:rPr lang="en-US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জনপ্রিয়</a:t>
            </a:r>
            <a:r>
              <a:rPr lang="en-US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বিজয়</a:t>
            </a:r>
            <a:r>
              <a:rPr lang="en-US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n-US" sz="24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অভ্রের</a:t>
            </a:r>
            <a:r>
              <a:rPr lang="en-US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24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220</Words>
  <Application>Microsoft Office PowerPoint</Application>
  <PresentationFormat>Widescreen</PresentationFormat>
  <Paragraphs>54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Georgia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TTC</dc:creator>
  <cp:lastModifiedBy>WALTON</cp:lastModifiedBy>
  <cp:revision>41</cp:revision>
  <dcterms:created xsi:type="dcterms:W3CDTF">2015-01-08T17:34:51Z</dcterms:created>
  <dcterms:modified xsi:type="dcterms:W3CDTF">2020-09-17T15:49:16Z</dcterms:modified>
</cp:coreProperties>
</file>