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5" r:id="rId2"/>
    <p:sldId id="281" r:id="rId3"/>
    <p:sldId id="258" r:id="rId4"/>
    <p:sldId id="257" r:id="rId5"/>
    <p:sldId id="270" r:id="rId6"/>
    <p:sldId id="279" r:id="rId7"/>
    <p:sldId id="277" r:id="rId8"/>
    <p:sldId id="280" r:id="rId9"/>
    <p:sldId id="259" r:id="rId10"/>
    <p:sldId id="271" r:id="rId11"/>
    <p:sldId id="273" r:id="rId12"/>
    <p:sldId id="278" r:id="rId13"/>
    <p:sldId id="261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iri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68" autoAdjust="0"/>
  </p:normalViewPr>
  <p:slideViewPr>
    <p:cSldViewPr>
      <p:cViewPr>
        <p:scale>
          <a:sx n="82" d="100"/>
          <a:sy n="82" d="100"/>
        </p:scale>
        <p:origin x="-147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7B08A-6329-4AFA-B9E4-6C051DCF373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1E7A4-E3E0-4600-8A48-9B9FCB8BB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0890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1617F-56C9-4B24-9BC8-23DA3BCEBFA1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04585-0A00-47D8-BD44-CFD23EEBF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7386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কিভাবে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ল্যাবের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এক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অন্য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কম্পিউটারে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পাঠাতে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? এ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প্রশ্নের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পর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জবাবই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দিকনা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কেন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ক্রমে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ক্রমে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নেটাোয়ার্কের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পাঠাতে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, এ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প্রসঙ্গটি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নিয়ে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আসতে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aseline="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12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585-0A00-47D8-BD44-CFD23EEBFDCA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1FA2292-8AFA-4DD9-B2DC-917AEE7018EB}" type="datetime1">
              <a:rPr lang="en-US" smtClean="0"/>
              <a:t>9/17/2020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23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প্রক্রিয়াসমূহ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585-0A00-47D8-BD44-CFD23EEBFDCA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7F42C5E-16EB-476A-A941-2C9B369C748B}" type="datetime1">
              <a:rPr lang="en-US" smtClean="0"/>
              <a:t>9/17/2020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05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নেটওয়ার্ক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প্রক্রিয়া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প্রাপক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প্রেরক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কর্তৃক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585-0A00-47D8-BD44-CFD23EEBFDCA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84D1388-8EC1-4AA1-8044-07CDE20222C8}" type="datetime1">
              <a:rPr lang="en-US" smtClean="0"/>
              <a:t>9/17/2020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09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100" kern="0" baseline="0" dirty="0" smtClean="0">
                <a:latin typeface="Nikosh" pitchFamily="2" charset="0"/>
                <a:cs typeface="Nikosh" pitchFamily="2" charset="0"/>
              </a:rPr>
              <a:t>কম্পিউটার নেটওয়ার্ক ব্যবহারকারীরা ফাইল</a:t>
            </a:r>
            <a:r>
              <a:rPr lang="en-US" sz="1100" kern="0" baseline="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IN" sz="1100" kern="0" baseline="0" dirty="0" smtClean="0">
                <a:latin typeface="Nikosh" pitchFamily="2" charset="0"/>
                <a:cs typeface="Nikosh" pitchFamily="2" charset="0"/>
              </a:rPr>
              <a:t>প্রিন্টার ও অন্যান্য সম্পদ ভাগাভাগি করে ব্যবহার করতে পারেন</a:t>
            </a:r>
            <a:r>
              <a:rPr lang="en-US" sz="1100" kern="0" baseline="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IN" sz="1100" kern="0" baseline="0" dirty="0" smtClean="0">
                <a:latin typeface="Nikosh" pitchFamily="2" charset="0"/>
                <a:cs typeface="Nikosh" pitchFamily="2" charset="0"/>
              </a:rPr>
              <a:t>একে অপরের কাছে বার্তা পাঠাতে পারেন এবং এক কম্পিউটারে বসে অন্য কম্পিউটারে প্রোগ্রাম চালাতে পারেন</a:t>
            </a:r>
            <a:r>
              <a:rPr lang="hi-IN" sz="1100" kern="0" baseline="0" dirty="0" smtClean="0">
                <a:latin typeface="Nikosh" pitchFamily="2" charset="0"/>
                <a:cs typeface="Nikosh" pitchFamily="2" charset="0"/>
              </a:rPr>
              <a:t>। </a:t>
            </a:r>
            <a:endParaRPr lang="en-US" sz="1100" kern="0" baseline="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585-0A00-47D8-BD44-CFD23EEBFDCA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D7B8CA8-A7B7-47B8-B0E9-0D11D92B0389}" type="datetime1">
              <a:rPr lang="en-US" smtClean="0"/>
              <a:t>9/17/2020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41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200" dirty="0" err="1" smtClean="0">
                <a:latin typeface="ParashMJ" pitchFamily="2" charset="0"/>
                <a:cs typeface="Siyam Rupali" pitchFamily="2" charset="0"/>
              </a:rPr>
              <a:t>শিক্ষক</a:t>
            </a:r>
            <a:r>
              <a:rPr lang="en-US" sz="120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dirty="0" err="1" smtClean="0">
                <a:latin typeface="ParashMJ" pitchFamily="2" charset="0"/>
                <a:cs typeface="Siyam Rupali" pitchFamily="2" charset="0"/>
              </a:rPr>
              <a:t>শিক্ষার্থীকে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এক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একটি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ছবি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দেখিয়ে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প্রশ্ন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করবেন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। এ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ছবিটি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কিসের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?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একে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একে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সকল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ছবি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দেখিয়ে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প্রশ্ন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করবেন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এবং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শিক্ষার্থীদের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নিকট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থেকে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জবাব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নেয়ার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চেষ্টা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করবেন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।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জবাবসমূহ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হবে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bn-BD" sz="1200" dirty="0" smtClean="0">
                <a:latin typeface="ParashMJ" pitchFamily="2" charset="0"/>
                <a:cs typeface="Siyam Rupali" pitchFamily="2" charset="0"/>
              </a:rPr>
              <a:t>সার্ভার</a:t>
            </a:r>
            <a:r>
              <a:rPr lang="en-US" sz="1200" dirty="0" smtClean="0">
                <a:latin typeface="ParashMJ" pitchFamily="2" charset="0"/>
                <a:cs typeface="Siyam Rupali" pitchFamily="2" charset="0"/>
              </a:rPr>
              <a:t> ,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bn-BD" sz="1200" dirty="0" smtClean="0">
                <a:latin typeface="ParashMJ" pitchFamily="2" charset="0"/>
                <a:cs typeface="Siyam Rupali" pitchFamily="2" charset="0"/>
              </a:rPr>
              <a:t>ক্লায়েন্ট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, </a:t>
            </a:r>
            <a:r>
              <a:rPr lang="bn-BD" sz="1200" dirty="0" smtClean="0">
                <a:latin typeface="ParashMJ" pitchFamily="2" charset="0"/>
                <a:cs typeface="Siyam Rupali" pitchFamily="2" charset="0"/>
              </a:rPr>
              <a:t>মিডিয়া</a:t>
            </a:r>
            <a:r>
              <a:rPr lang="en-US" sz="1200" dirty="0" smtClean="0">
                <a:latin typeface="ParashMJ" pitchFamily="2" charset="0"/>
                <a:cs typeface="Siyam Rupali" pitchFamily="2" charset="0"/>
              </a:rPr>
              <a:t>,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bn-BD" sz="1200" dirty="0" smtClean="0">
                <a:latin typeface="ParashMJ" pitchFamily="2" charset="0"/>
                <a:cs typeface="Siyam Rupali" pitchFamily="2" charset="0"/>
              </a:rPr>
              <a:t>নেটওয়ার্ক এডাপ্টার</a:t>
            </a:r>
            <a:r>
              <a:rPr lang="en-US" sz="1200" dirty="0" smtClean="0">
                <a:latin typeface="ParashMJ" pitchFamily="2" charset="0"/>
                <a:cs typeface="Siyam Rupali" pitchFamily="2" charset="0"/>
              </a:rPr>
              <a:t>,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bn-BD" sz="1200" dirty="0" smtClean="0">
                <a:latin typeface="ParashMJ" pitchFamily="2" charset="0"/>
                <a:cs typeface="Siyam Rupali" pitchFamily="2" charset="0"/>
              </a:rPr>
              <a:t>রিসোর্স</a:t>
            </a:r>
            <a:r>
              <a:rPr lang="en-US" sz="1200" dirty="0" smtClean="0">
                <a:latin typeface="ParashMJ" pitchFamily="2" charset="0"/>
                <a:cs typeface="Siyam Rupali" pitchFamily="2" charset="0"/>
              </a:rPr>
              <a:t>,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bn-BD" sz="1200" dirty="0" smtClean="0">
                <a:latin typeface="ParashMJ" pitchFamily="2" charset="0"/>
                <a:cs typeface="Siyam Rupali" pitchFamily="2" charset="0"/>
              </a:rPr>
              <a:t>ইউজার</a:t>
            </a:r>
            <a:r>
              <a:rPr lang="en-US" sz="1200" dirty="0" smtClean="0">
                <a:latin typeface="ParashMJ" pitchFamily="2" charset="0"/>
                <a:cs typeface="Siyam Rupali" pitchFamily="2" charset="0"/>
              </a:rPr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585-0A00-47D8-BD44-CFD23EEBFDCA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F47084E-C12B-4405-8CE3-A7E8931E9E9D}" type="datetime1">
              <a:rPr lang="en-US" smtClean="0"/>
              <a:t>9/17/2020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41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585-0A00-47D8-BD44-CFD23EEBFDCA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5371982-D083-4847-A960-B27585C5C80B}" type="datetime1">
              <a:rPr lang="en-US" smtClean="0"/>
              <a:t>9/17/2020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65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6DD9AC-AE31-4A88-9E90-D3F0D548CC8D}" type="datetime1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EFD1D-6E81-4B63-8A69-79648248B8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3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8410B1-27C8-493A-AC6A-9FE4ABF37047}" type="datetime1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437AB-A151-4257-B6B7-9AD886BDD3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8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31FA2E-0405-44D3-965B-4A1A46FAA7CF}" type="datetime1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D11F6-0BBF-4575-B5C0-A5EB57D14A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1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ikosh" pitchFamily="2" charset="0"/>
                <a:cs typeface="Nikosh" pitchFamily="2" charset="0"/>
              </a:defRPr>
            </a:lvl1pPr>
          </a:lstStyle>
          <a:p>
            <a:fld id="{D6161607-88FC-4BDE-A82A-270F73D97C1F}" type="datetime1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ikosh" pitchFamily="2" charset="0"/>
                <a:cs typeface="Nikosh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ikosh" pitchFamily="2" charset="0"/>
                <a:cs typeface="Nikosh" pitchFamily="2" charset="0"/>
              </a:defRPr>
            </a:lvl1pPr>
          </a:lstStyle>
          <a:p>
            <a:fld id="{BDC074AC-816D-4F58-812C-2E176D272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76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565966-5C48-41D6-9D27-F206A85D91C5}" type="datetime1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5754A-B648-4349-AB8B-7DC2925F81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7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5DF084-02B4-42C1-8C23-E79845ADD842}" type="datetime1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DA661-13F4-4C82-BBE1-9C3461B00B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4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0CEE76-B6BC-4EAB-B8AA-A60FD7B32607}" type="datetime1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AB74B-6579-488D-806A-F6B757CB57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39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47B34C-6259-4355-9E1C-2F9A08F0909D}" type="datetime1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11238-307B-42AF-B40E-B4D2FCACC0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9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B3AA5B-6654-4B2A-A6D5-B9BEE94A84B6}" type="datetime1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7532F-5BCE-4BA2-B909-EC162A00CC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1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9964F3-9052-46A7-BCE9-68E720B6454D}" type="datetime1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97078-1BC8-4CA5-BD34-ACC06FB338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7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D7F453-D33F-430F-8A5B-86A0739AE921}" type="datetime1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EC4FA-9397-4EBA-81B3-0EE6C2500E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loralpinkframecorn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fld id="{FACDB07D-E130-4CB7-9E12-D83E4D33F1C4}" type="datetime1">
              <a:rPr lang="en-US" smtClean="0"/>
              <a:t>9/17/2020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fld id="{F41CCD79-FD19-4A21-803D-93C90C5F64E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9" descr="Floralpinkframecorne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loralpinkframecorne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7150"/>
            <a:ext cx="1981200" cy="17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Floralpinkframecorner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13350"/>
            <a:ext cx="1905000" cy="16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ack Arow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510338"/>
            <a:ext cx="366713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11954285511639254892power_button_raoul_rene__01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483350"/>
            <a:ext cx="374650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ack Arow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510338"/>
            <a:ext cx="381000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77"/>
          <a:stretch/>
        </p:blipFill>
        <p:spPr>
          <a:xfrm>
            <a:off x="3048000" y="152400"/>
            <a:ext cx="30480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62187"/>
            <a:ext cx="48768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9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793" y="609600"/>
            <a:ext cx="6400800" cy="9144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একক</a:t>
            </a:r>
            <a:r>
              <a:rPr lang="en-US" sz="4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29000"/>
            <a:ext cx="86868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122" name="Picture 2" descr="https://cs.wmich.edu/%7Eyang/tlt/cs555/token_ring_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423" y="1524000"/>
            <a:ext cx="2914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8683-1BBD-400A-94F7-4562ADC24A77}" type="datetime1">
              <a:rPr lang="en-US" smtClean="0"/>
              <a:t>9/17/2020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84584" y="4267200"/>
            <a:ext cx="8686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দুই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ততোধিক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কম্পিউটারকে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যোগাযোগের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একসাথে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জুড়ে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দিলে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যদি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তারা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নিজেদের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ভেতর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কিংবা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উপাত্ত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আদান-প্রদান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-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তাহলেই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তাকে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বলা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0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3237"/>
            <a:ext cx="8229600" cy="86836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নেটওয়ার্কের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সংশ্লিষ্ট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উপকরণ</a:t>
            </a:r>
            <a:endParaRPr lang="en-US" sz="4800" b="1" spc="50" dirty="0">
              <a:ln w="11430"/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914400" y="1929539"/>
            <a:ext cx="1219200" cy="1295400"/>
          </a:xfrm>
          <a:prstGeom prst="rect">
            <a:avLst/>
          </a:prstGeom>
          <a:ln/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Nikosh" pitchFamily="2" charset="0"/>
              <a:cs typeface="Nikosh" pitchFamily="2" charset="0"/>
            </a:endParaRPr>
          </a:p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" pitchFamily="2" charset="0"/>
                <a:cs typeface="Nikosh" pitchFamily="2" charset="0"/>
              </a:rPr>
              <a:t>সার্ভার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524000" y="3224939"/>
            <a:ext cx="0" cy="1194661"/>
          </a:xfrm>
          <a:prstGeom prst="line">
            <a:avLst/>
          </a:prstGeom>
          <a:ln/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ound Diagonal Corner Rectangle 4"/>
          <p:cNvSpPr/>
          <p:nvPr/>
        </p:nvSpPr>
        <p:spPr bwMode="auto">
          <a:xfrm>
            <a:off x="533400" y="4419599"/>
            <a:ext cx="1790700" cy="1143001"/>
          </a:xfrm>
          <a:prstGeom prst="round2Diag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নেটওয়ার্ক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এডাপ্টার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3" name="Straight Connector 12"/>
          <p:cNvCxnSpPr>
            <a:stCxn id="5" idx="0"/>
          </p:cNvCxnSpPr>
          <p:nvPr/>
        </p:nvCxnSpPr>
        <p:spPr bwMode="auto">
          <a:xfrm flipV="1">
            <a:off x="2324100" y="4914900"/>
            <a:ext cx="1181100" cy="76200"/>
          </a:xfrm>
          <a:prstGeom prst="line">
            <a:avLst/>
          </a:prstGeom>
          <a:ln/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 bwMode="auto">
          <a:xfrm>
            <a:off x="3505200" y="4419599"/>
            <a:ext cx="1676400" cy="990601"/>
          </a:xfrm>
          <a:prstGeom prst="roundRect">
            <a:avLst/>
          </a:prstGeom>
          <a:ln>
            <a:solidFill>
              <a:srgbClr val="FF0000"/>
            </a:solidFill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ক্লায়েন্ট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21" name="Straight Connector 20"/>
          <p:cNvCxnSpPr>
            <a:stCxn id="9" idx="0"/>
          </p:cNvCxnSpPr>
          <p:nvPr/>
        </p:nvCxnSpPr>
        <p:spPr bwMode="auto">
          <a:xfrm flipV="1">
            <a:off x="4343400" y="3822269"/>
            <a:ext cx="0" cy="597330"/>
          </a:xfrm>
          <a:prstGeom prst="line">
            <a:avLst/>
          </a:prstGeom>
          <a:ln/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3581400" y="3224939"/>
            <a:ext cx="1447800" cy="59733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রিসোর্স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flipV="1">
            <a:off x="5181600" y="4947834"/>
            <a:ext cx="590550" cy="1"/>
          </a:xfrm>
          <a:prstGeom prst="line">
            <a:avLst/>
          </a:prstGeom>
          <a:ln/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 bwMode="auto">
          <a:xfrm>
            <a:off x="5772150" y="4649170"/>
            <a:ext cx="1543050" cy="68483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ইউজার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pic>
        <p:nvPicPr>
          <p:cNvPr id="6149" name="Picture 5" descr="tectia_client_ser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9" t="2448" r="14351" b="2448"/>
          <a:stretch>
            <a:fillRect/>
          </a:stretch>
        </p:blipFill>
        <p:spPr bwMode="auto">
          <a:xfrm>
            <a:off x="9284394" y="-28979"/>
            <a:ext cx="1956134" cy="201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Fib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808" y="0"/>
            <a:ext cx="1956134" cy="201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Network-Adap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933" y="-28979"/>
            <a:ext cx="1956134" cy="241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computerheadz.com/desktop-comput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808" y="32288"/>
            <a:ext cx="2027976" cy="201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Presentation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808" y="41329"/>
            <a:ext cx="2286000" cy="295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 descr="retired_greg_working__a_ha_bb0z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217" y="91838"/>
            <a:ext cx="2285999" cy="290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C56D-7A2C-4D4D-9231-51FF08072692}" type="datetime1">
              <a:rPr lang="en-US" smtClean="0"/>
              <a:t>9/17/2020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0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2 -0.08694 L -0.29722 0.262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53" y="1748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45 -0.0911 L -0.29202 0.247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37" y="169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-0.083 L -0.29167 0.2168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20" y="149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77 -0.07352 L -0.28767 0.2427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5" y="158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31 -0.09202 L -0.30364 0.158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125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07 -0.08763 L -0.31007 0.1553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121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প্রটোকলস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034BD-2598-46C5-97E0-37DB520EBA79}" type="datetime1">
              <a:rPr lang="en-US" smtClean="0"/>
              <a:t>9/17/2020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5"/>
          <a:stretch/>
        </p:blipFill>
        <p:spPr>
          <a:xfrm>
            <a:off x="534389" y="1417638"/>
            <a:ext cx="807522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6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382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দলগত 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57200" y="2743200"/>
            <a:ext cx="8229600" cy="14478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bn-BD" sz="40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তোমাদের </a:t>
            </a:r>
            <a:r>
              <a:rPr lang="bn-BD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বিদ্যালয়ে </a:t>
            </a:r>
            <a:r>
              <a:rPr lang="en-US" sz="4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স্থাপনের</a:t>
            </a:r>
            <a:r>
              <a:rPr lang="en-US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ক</a:t>
            </a:r>
            <a:r>
              <a:rPr lang="en-US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ী</a:t>
            </a:r>
            <a:r>
              <a:rPr lang="bn-BD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ক</a:t>
            </a:r>
            <a:r>
              <a:rPr lang="en-US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ী</a:t>
            </a:r>
            <a:r>
              <a:rPr lang="bn-BD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যন্ত্রপাতি</a:t>
            </a:r>
            <a:r>
              <a:rPr lang="en-US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লাগবে</a:t>
            </a:r>
            <a:r>
              <a:rPr lang="bn-BD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তার</a:t>
            </a:r>
            <a:r>
              <a:rPr lang="en-US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একটি </a:t>
            </a:r>
            <a:r>
              <a:rPr lang="bn-BD" sz="40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তালিকা </a:t>
            </a:r>
            <a:r>
              <a:rPr lang="bn-BD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কর।</a:t>
            </a:r>
            <a:r>
              <a:rPr lang="en-US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0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3016-4D7F-479E-9CFC-83105A6517B6}" type="datetime1">
              <a:rPr lang="en-US" smtClean="0"/>
              <a:t>9/17/2020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229600" cy="80803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ড়ি</a:t>
            </a:r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 </a:t>
            </a:r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7543800" cy="21336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নেটওয়ার্কের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কোনো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তিনটি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>
                <a:latin typeface="Nikosh" pitchFamily="2" charset="0"/>
                <a:cs typeface="Nikosh" pitchFamily="2" charset="0"/>
              </a:rPr>
              <a:t>যন্ত্রপাতির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কাজের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তালিকা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করো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 </a:t>
            </a:r>
            <a:endParaRPr lang="bn-BD" sz="4000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ACD3-2898-4EEB-8E3E-B6DB36AABDB8}" type="datetime1">
              <a:rPr lang="en-US" smtClean="0"/>
              <a:t>9/17/2020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8399477-thanks-or-thank-you-concept-with-word-on-conputer-key-or-button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934200" cy="461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D90C2-C214-42EA-8CF0-4B14440B96CB}" type="datetime1">
              <a:rPr lang="en-US" smtClean="0"/>
              <a:t>9/17/2020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BF00-DB8B-4149-9C0F-72B362740016}" type="datetime8">
              <a:rPr lang="en-US" smtClean="0"/>
              <a:t>9/17/2020 6:06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20181" y="289647"/>
            <a:ext cx="1550236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14861" y="1798286"/>
            <a:ext cx="3200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অধ্যায়- </a:t>
            </a:r>
            <a:r>
              <a:rPr lang="en-US" sz="3600" dirty="0" err="1" smtClean="0"/>
              <a:t>দ্বিতীয়</a:t>
            </a:r>
            <a:r>
              <a:rPr lang="bn-BD" sz="3600" dirty="0" smtClean="0"/>
              <a:t> </a:t>
            </a:r>
          </a:p>
          <a:p>
            <a:r>
              <a:rPr lang="bn-BD" sz="3600" dirty="0" smtClean="0"/>
              <a:t>পাঠ- </a:t>
            </a:r>
            <a:r>
              <a:rPr lang="en-US" sz="3600" dirty="0" smtClean="0"/>
              <a:t>01 </a:t>
            </a:r>
            <a:r>
              <a:rPr lang="bn-BD" sz="3600" dirty="0" smtClean="0"/>
              <a:t> </a:t>
            </a:r>
          </a:p>
          <a:p>
            <a:r>
              <a:rPr lang="bn-BD" sz="3600" dirty="0" smtClean="0"/>
              <a:t>সময়- ৪৫মিনিট </a:t>
            </a:r>
            <a:endParaRPr lang="en-US" sz="3600" dirty="0"/>
          </a:p>
        </p:txBody>
      </p:sp>
      <p:sp>
        <p:nvSpPr>
          <p:cNvPr id="14" name="Rounded Rectangle 13"/>
          <p:cNvSpPr/>
          <p:nvPr/>
        </p:nvSpPr>
        <p:spPr>
          <a:xfrm>
            <a:off x="282867" y="1726117"/>
            <a:ext cx="5131998" cy="238049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ওয়াসিকুর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bn-BD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</a:p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বি. এম. পোড়াদিয়া আলিম মাদ্‌রাসা</a:t>
            </a:r>
            <a:endParaRPr lang="bn-IN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মোবাইল : 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01718359233</a:t>
            </a:r>
            <a:endParaRPr lang="bn-IN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ইমেল : 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wasiqur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381000" y="6248400"/>
            <a:ext cx="6019800" cy="2436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ar-SA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03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94">
        <p14:prism isContent="1"/>
      </p:transition>
    </mc:Choice>
    <mc:Fallback xmlns="">
      <p:transition spd="slow" advTm="85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চিত্র</a:t>
            </a:r>
            <a:r>
              <a:rPr lang="en-US" sz="4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টি</a:t>
            </a:r>
            <a:r>
              <a:rPr lang="bn-BD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তে </a:t>
            </a:r>
            <a:r>
              <a:rPr lang="en-US" sz="4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কি</a:t>
            </a:r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দেখতে</a:t>
            </a:r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পাচ্ছি</a:t>
            </a:r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</a:t>
            </a:r>
            <a:endParaRPr 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2" descr="http://www.gempublicschool.org/images/computer_l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096000" cy="406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977E-5BFB-42D0-B2A6-789DCBFB471E}" type="datetime1">
              <a:rPr lang="en-US" smtClean="0"/>
              <a:t>9/17/2020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own Arrow 4"/>
          <p:cNvSpPr/>
          <p:nvPr/>
        </p:nvSpPr>
        <p:spPr bwMode="auto">
          <a:xfrm rot="1538348">
            <a:off x="6746269" y="1623189"/>
            <a:ext cx="381000" cy="838200"/>
          </a:xfrm>
          <a:prstGeom prst="downArrow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 rot="20001791">
            <a:off x="1692345" y="2065019"/>
            <a:ext cx="381000" cy="1181100"/>
          </a:xfrm>
          <a:prstGeom prst="downArrow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09600" y="204228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317890" y="2195608"/>
            <a:ext cx="5843834" cy="1073242"/>
            <a:chOff x="2317890" y="2195608"/>
            <a:chExt cx="5843834" cy="1073242"/>
          </a:xfrm>
        </p:grpSpPr>
        <p:cxnSp>
          <p:nvCxnSpPr>
            <p:cNvPr id="10" name="Straight Arrow Connector 9"/>
            <p:cNvCxnSpPr/>
            <p:nvPr/>
          </p:nvCxnSpPr>
          <p:spPr bwMode="auto">
            <a:xfrm flipH="1">
              <a:off x="2317890" y="2655569"/>
              <a:ext cx="4265790" cy="613281"/>
            </a:xfrm>
            <a:prstGeom prst="straightConnector1">
              <a:avLst/>
            </a:prstGeom>
            <a:ln>
              <a:tailEnd type="arrow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 bwMode="auto">
            <a:xfrm>
              <a:off x="6659880" y="2195608"/>
              <a:ext cx="1501844" cy="919921"/>
            </a:xfrm>
            <a:prstGeom prst="rect">
              <a:avLst/>
            </a:prstGeom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r>
                <a:rPr lang="en-US" sz="2000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ডাটা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ট্রান্সফারের</a:t>
              </a:r>
              <a:r>
                <a:rPr lang="en-US" sz="2000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জন্য</a:t>
              </a:r>
              <a:r>
                <a:rPr lang="en-US" sz="2000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অপেক্ষা</a:t>
              </a:r>
              <a:r>
                <a:rPr lang="en-US" sz="2000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করছে</a:t>
              </a:r>
              <a:endPara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4.bp.blogspot.com/-gigSdADL2lM/TuxOjGtMUkI/AAAAAAAAAHY/DGvsefSxYvs/s1600/network2.jp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4829175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45381" y="1135063"/>
            <a:ext cx="68532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</a:pPr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ea typeface="+mj-ea"/>
                <a:cs typeface="Nikosh" pitchFamily="2" charset="0"/>
              </a:rPr>
              <a:t>নেটওয়া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ea typeface="+mj-ea"/>
                <a:cs typeface="Nikosh" pitchFamily="2" charset="0"/>
              </a:rPr>
              <a:t>র্কের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ea typeface="+mj-ea"/>
                <a:cs typeface="Nikosh" pitchFamily="2" charset="0"/>
              </a:rPr>
              <a:t>ধারণা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2D3D-6597-472F-A95F-0310A6772EF3}" type="datetime1">
              <a:rPr lang="en-US" smtClean="0"/>
              <a:t>9/17/2020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772400" cy="8842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8382000" cy="22098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spc="50" dirty="0" err="1">
                <a:ln w="1143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এই</a:t>
            </a:r>
            <a:r>
              <a:rPr lang="en-US" sz="3600" b="1" spc="50" dirty="0">
                <a:ln w="1143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3600" b="1" spc="50" dirty="0">
                <a:ln w="1143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600" b="1" spc="50" dirty="0">
                <a:ln w="1143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600" b="1" spc="50" dirty="0">
                <a:ln w="1143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…</a:t>
            </a:r>
          </a:p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;</a:t>
            </a:r>
            <a:endParaRPr lang="en-US" sz="36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3600" dirty="0" smtClean="0">
                <a:latin typeface="Nikosh" pitchFamily="2" charset="0"/>
                <a:cs typeface="Nikosh" pitchFamily="2" charset="0"/>
              </a:rPr>
              <a:t>নেটওয়ার্কের </a:t>
            </a:r>
            <a:r>
              <a:rPr lang="bn-BD" sz="3600" dirty="0">
                <a:latin typeface="Nikosh" pitchFamily="2" charset="0"/>
                <a:cs typeface="Nikosh" pitchFamily="2" charset="0"/>
              </a:rPr>
              <a:t>বিভিন্ন 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যন্ত্রপাতি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চিহ্নিত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পারবে।</a:t>
            </a:r>
            <a:endParaRPr lang="en-US" sz="36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AFB3-639D-4B5C-9C75-5908CA2CEB8A}" type="datetime1">
              <a:rPr lang="en-US" smtClean="0"/>
              <a:t>9/17/2020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7543800" cy="1981200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এক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প্রবাসী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বন্ধুকে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চিঠি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পাঠাতে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চাও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।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চিঠি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পৌছানোর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প্রক্রিয়াটি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কেমন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? 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475B-6E4E-41A7-9F61-00FBD9A9B524}" type="datetime1">
              <a:rPr lang="en-US" smtClean="0"/>
              <a:t>9/17/2020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1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56" y="533400"/>
            <a:ext cx="8229600" cy="9604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চিঠি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পৌঁছানোর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প্রক্রিয়া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</a:p>
        </p:txBody>
      </p:sp>
      <p:pic>
        <p:nvPicPr>
          <p:cNvPr id="1028" name="Picture 4" descr="http://www.clipartbest.com/cliparts/niX/yjz/niXyjzbiB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099" y="1760601"/>
            <a:ext cx="1200150" cy="163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.clipartpanda.com/post-office-building-clipart-post-office-building-clipart-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75" y="3276600"/>
            <a:ext cx="1368564" cy="118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4.bp.blogspot.com/_5TGVz5CfWlI/TLu_-SQII8I/AAAAAAAACXU/8aowdRsFdLE/s1600/colorpostoffice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9"/>
          <a:stretch/>
        </p:blipFill>
        <p:spPr bwMode="auto">
          <a:xfrm>
            <a:off x="7097621" y="3276600"/>
            <a:ext cx="1727291" cy="156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clipartlord.com/wp-content/uploads/2013/07/airplane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67200"/>
            <a:ext cx="3505200" cy="182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clipartbest.com/cliparts/jix/5py/jix5pyGi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79" y="1344035"/>
            <a:ext cx="2097498" cy="167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://www.clipartbest.com/cliparts/jix/5py/jix5pyGi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912" y="2042367"/>
            <a:ext cx="992740" cy="79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/>
          <p:cNvCxnSpPr/>
          <p:nvPr/>
        </p:nvCxnSpPr>
        <p:spPr bwMode="auto">
          <a:xfrm flipH="1" flipV="1">
            <a:off x="2549578" y="2176137"/>
            <a:ext cx="894662" cy="414663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4" name="Picture 12" descr="http://www.clipartbest.com/cliparts/jix/5py/jix5pyGi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4547"/>
            <a:ext cx="2097498" cy="167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Arrow Connector 37"/>
          <p:cNvCxnSpPr/>
          <p:nvPr/>
        </p:nvCxnSpPr>
        <p:spPr bwMode="auto">
          <a:xfrm>
            <a:off x="914399" y="3026110"/>
            <a:ext cx="1" cy="555290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 bwMode="auto">
          <a:xfrm>
            <a:off x="1061534" y="4287725"/>
            <a:ext cx="2235955" cy="892172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 bwMode="auto">
          <a:xfrm flipV="1">
            <a:off x="6197222" y="4464514"/>
            <a:ext cx="1764044" cy="715383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 bwMode="auto">
          <a:xfrm flipV="1">
            <a:off x="7905282" y="2590800"/>
            <a:ext cx="0" cy="807092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5" idx="1"/>
          </p:cNvCxnSpPr>
          <p:nvPr/>
        </p:nvCxnSpPr>
        <p:spPr bwMode="auto">
          <a:xfrm flipH="1" flipV="1">
            <a:off x="6744770" y="2439854"/>
            <a:ext cx="664142" cy="1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098" name="Picture 2" descr="http://4vector.com/i/free-vector-adult-person-anime-cartoon-head-clip-art_119508_Adult_Person_Anime_Cartoon_Head_clip_art_medium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257" y="1740903"/>
            <a:ext cx="1393300" cy="160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27A9-6B4D-4FCD-B9AD-DC0821D2B341}" type="datetime1">
              <a:rPr lang="en-US" smtClean="0"/>
              <a:t>9/17/2020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8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greenhome.ie/sites/default/files/files/field/book/compu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313" y="2743200"/>
            <a:ext cx="3845113" cy="260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eofdreams.com/data_images/dreams/computer/computer-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82" y="2743200"/>
            <a:ext cx="2438368" cy="269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87" y="762000"/>
            <a:ext cx="8229600" cy="1371600"/>
          </a:xfrm>
        </p:spPr>
        <p:txBody>
          <a:bodyPr/>
          <a:lstStyle/>
          <a:p>
            <a:r>
              <a:rPr lang="en-US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নেটওয়ার্কের</a:t>
            </a:r>
            <a:r>
              <a:rPr lang="en-US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br>
              <a:rPr lang="en-US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</a:br>
            <a:r>
              <a:rPr lang="en-US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একটি</a:t>
            </a:r>
            <a:r>
              <a:rPr lang="en-US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চিঠি</a:t>
            </a:r>
            <a:r>
              <a:rPr lang="en-US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পৌঁছানোর</a:t>
            </a:r>
            <a:r>
              <a:rPr lang="en-US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প্রক্রিয়া</a:t>
            </a:r>
            <a:r>
              <a:rPr lang="en-US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" name="Picture 12" descr="http://www.clipartbest.com/cliparts/jix/5py/jix5pyGi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54985"/>
            <a:ext cx="707271" cy="56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 bwMode="auto">
          <a:xfrm>
            <a:off x="2803567" y="3535680"/>
            <a:ext cx="3063833" cy="0"/>
          </a:xfrm>
          <a:prstGeom prst="line">
            <a:avLst/>
          </a:prstGeom>
          <a:ln/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84D0-C457-4E8F-AE5B-0091E23CD658}" type="datetime1">
              <a:rPr lang="en-US" smtClean="0"/>
              <a:t>9/17/2020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 flipH="1">
            <a:off x="1207928" y="3434680"/>
            <a:ext cx="205427" cy="206987"/>
          </a:xfrm>
          <a:prstGeom prst="ellipse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12" name="Picture 12" descr="http://www.clipartbest.com/cliparts/jix/5py/jix5pyGi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3" y="3303202"/>
            <a:ext cx="707271" cy="56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31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54166 -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নেটওয়ার্কের ধারণা</a:t>
            </a:r>
            <a:endParaRPr lang="en-US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127" name="Picture 7" descr="RPS_certificates_12381624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328" y="1787979"/>
            <a:ext cx="3962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://www.itsek.co.uk/images/clou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00893"/>
            <a:ext cx="3352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implenetsoftware.com/images/bandwidth_animatio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082142"/>
            <a:ext cx="4537528" cy="178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CD8E-6419-4486-A51C-D4231F4D5B17}" type="datetime1">
              <a:rPr lang="en-US" smtClean="0"/>
              <a:t>9/17/2020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330</Words>
  <Application>Microsoft Office PowerPoint</Application>
  <PresentationFormat>On-screen Show (4:3)</PresentationFormat>
  <Paragraphs>83</Paragraphs>
  <Slides>15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PowerPoint Presentation</vt:lpstr>
      <vt:lpstr>PowerPoint Presentation</vt:lpstr>
      <vt:lpstr>চিত্রটিতে কি দেখতে পাচ্ছি?</vt:lpstr>
      <vt:lpstr>PowerPoint Presentation</vt:lpstr>
      <vt:lpstr>শিখনফল</vt:lpstr>
      <vt:lpstr>PowerPoint Presentation</vt:lpstr>
      <vt:lpstr>একটি চিঠি পৌঁছানোর প্রক্রিয়া…</vt:lpstr>
      <vt:lpstr>কম্পিউটার নেটওয়ার্কের মাধ্যমে  একটি চিঠি পৌঁছানোর প্রক্রিয়া…</vt:lpstr>
      <vt:lpstr>নেটওয়ার্কের ধারণা</vt:lpstr>
      <vt:lpstr>একক কাজ</vt:lpstr>
      <vt:lpstr>নেটওয়ার্কের সংশ্লিষ্ট উপকরণ</vt:lpstr>
      <vt:lpstr>প্রটোকলস</vt:lpstr>
      <vt:lpstr>দলগত কাজ</vt:lpstr>
      <vt:lpstr>বাড়ির কাজ</vt:lpstr>
      <vt:lpstr>PowerPoint Presentation</vt:lpstr>
    </vt:vector>
  </TitlesOfParts>
  <Company>Dhaka Residential Model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Sayed Mahbub Hasan Amiri</dc:creator>
  <cp:lastModifiedBy>Wasiqur Rahman</cp:lastModifiedBy>
  <cp:revision>136</cp:revision>
  <dcterms:created xsi:type="dcterms:W3CDTF">2014-05-10T11:53:28Z</dcterms:created>
  <dcterms:modified xsi:type="dcterms:W3CDTF">2020-09-17T12:08:40Z</dcterms:modified>
</cp:coreProperties>
</file>