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403" y="250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33F13-9E7B-4E01-B9CC-FF695BB7830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646D4-6EE0-46B7-9AD5-4A024F40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4B24E-51A8-4A46-B2B9-1CFD26E557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4B24E-51A8-4A46-B2B9-1CFD26E557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2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8B3-C831-43DB-A73B-C041F91DCB6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9E4A-B212-48E2-9D25-3C99440A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8B3-C831-43DB-A73B-C041F91DCB6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9E4A-B212-48E2-9D25-3C99440A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2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8B3-C831-43DB-A73B-C041F91DCB6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9E4A-B212-48E2-9D25-3C99440A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0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8B3-C831-43DB-A73B-C041F91DCB6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9E4A-B212-48E2-9D25-3C99440A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8B3-C831-43DB-A73B-C041F91DCB6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9E4A-B212-48E2-9D25-3C99440A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7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8B3-C831-43DB-A73B-C041F91DCB6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9E4A-B212-48E2-9D25-3C99440A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1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8B3-C831-43DB-A73B-C041F91DCB6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9E4A-B212-48E2-9D25-3C99440A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5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8B3-C831-43DB-A73B-C041F91DCB6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9E4A-B212-48E2-9D25-3C99440A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9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8B3-C831-43DB-A73B-C041F91DCB6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9E4A-B212-48E2-9D25-3C99440A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8B3-C831-43DB-A73B-C041F91DCB6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9E4A-B212-48E2-9D25-3C99440A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9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8B3-C831-43DB-A73B-C041F91DCB6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9E4A-B212-48E2-9D25-3C99440A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E18B3-C831-43DB-A73B-C041F91DCB6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69E4A-B212-48E2-9D25-3C99440AE4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976"/>
            </a:avLst>
          </a:prstGeom>
          <a:solidFill>
            <a:schemeClr val="accent4">
              <a:lumMod val="75000"/>
            </a:schemeClr>
          </a:solidFill>
          <a:ln w="3175">
            <a:prstDash val="sysDash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588138" y="195942"/>
            <a:ext cx="17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০৭ </a:t>
            </a:r>
            <a:r>
              <a:rPr lang="en-US" sz="18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1800" b="1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২০১৯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782390" y="6321366"/>
            <a:ext cx="680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সালমা</a:t>
            </a:r>
            <a:r>
              <a:rPr lang="en-US" sz="20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20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0" baseline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0" baseline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সিংআড্ডা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baseline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baseline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0" baseline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কচুয়া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0" baseline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17" y="1264470"/>
            <a:ext cx="7536104" cy="47912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472946-D1E0-4B39-B402-1BA7C5574B22}"/>
              </a:ext>
            </a:extLst>
          </p:cNvPr>
          <p:cNvSpPr txBox="1"/>
          <p:nvPr/>
        </p:nvSpPr>
        <p:spPr>
          <a:xfrm>
            <a:off x="1867815" y="167174"/>
            <a:ext cx="77647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831" y="5883965"/>
            <a:ext cx="11036411" cy="1137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44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7" y="1016846"/>
            <a:ext cx="4965455" cy="36605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34" y="1016846"/>
            <a:ext cx="5037054" cy="36605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1589210" y="259990"/>
            <a:ext cx="8981342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দেখছো?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9717" y="4677405"/>
            <a:ext cx="297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 পরিশোধ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0748" y="4664215"/>
            <a:ext cx="2503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ATM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2" y="5426529"/>
            <a:ext cx="10300607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88" dirty="0"/>
          </a:p>
        </p:txBody>
      </p:sp>
      <p:sp>
        <p:nvSpPr>
          <p:cNvPr id="8" name="TextBox 7"/>
          <p:cNvSpPr txBox="1"/>
          <p:nvPr/>
        </p:nvSpPr>
        <p:spPr>
          <a:xfrm>
            <a:off x="336198" y="5037031"/>
            <a:ext cx="1102555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নিজেদের সুবিধা জনক সময়ে বিল পরিশোধ করা এবং </a:t>
            </a:r>
          </a:p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ঘন্টায়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ATM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 পাওয়া সম্ভব হচ্ছে।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831" y="6464410"/>
            <a:ext cx="11036411" cy="556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2209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350" y="120720"/>
            <a:ext cx="3264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368" y="5479750"/>
            <a:ext cx="1085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সেবা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9" y="929750"/>
            <a:ext cx="5759342" cy="45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1818" y="368796"/>
            <a:ext cx="8981342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 কী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4" y="1488639"/>
            <a:ext cx="4999526" cy="38989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9" y="1488641"/>
            <a:ext cx="5187278" cy="38989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/>
          <p:cNvSpPr txBox="1"/>
          <p:nvPr/>
        </p:nvSpPr>
        <p:spPr>
          <a:xfrm>
            <a:off x="400052" y="5699152"/>
            <a:ext cx="1072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দপ্তরসমূহের মধ্যে আন্তঃসংযোগ বৃদ্ধি ও কর্মীদের দক্ষতা বেড়েছে।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831" y="6448509"/>
            <a:ext cx="11036411" cy="572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439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430" y="119370"/>
            <a:ext cx="2901461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063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06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623" y="5566501"/>
            <a:ext cx="1094642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অবদান ব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3"/>
          <a:stretch/>
        </p:blipFill>
        <p:spPr>
          <a:xfrm>
            <a:off x="2532824" y="990828"/>
            <a:ext cx="6435516" cy="438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Rectangle 4"/>
          <p:cNvSpPr/>
          <p:nvPr/>
        </p:nvSpPr>
        <p:spPr>
          <a:xfrm>
            <a:off x="190831" y="6289482"/>
            <a:ext cx="11036411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3220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7073" y="289330"/>
            <a:ext cx="3231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0239" y="1848764"/>
            <a:ext cx="86940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>
              <a:buFont typeface="Wingdings" panose="05000000000000000000" pitchFamily="2" charset="2"/>
              <a:buChar char="Ø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অর্থ কী?</a:t>
            </a:r>
          </a:p>
          <a:p>
            <a:pPr marL="267891" indent="-267891">
              <a:buFont typeface="Wingdings" panose="05000000000000000000" pitchFamily="2" charset="2"/>
              <a:buChar char="Ø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মূল বিষয় কী?</a:t>
            </a:r>
          </a:p>
          <a:p>
            <a:pPr marL="267891" indent="-267891">
              <a:buFont typeface="Wingdings" panose="05000000000000000000" pitchFamily="2" charset="2"/>
              <a:buChar char="Ø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 সেবা কেন্দ্রের কাজ কী?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67891" indent="-267891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ATM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67891" indent="-267891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831" y="5883965"/>
            <a:ext cx="11036411" cy="1137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3381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" y="5189646"/>
            <a:ext cx="11051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পারিবারিকভাবে আমরা অনলাইনে কী কী সরকারি সেবা 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 তার একটি তালিকা প্রস্তুত করে আনবে।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9960" y="137050"/>
            <a:ext cx="3039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15" y="927652"/>
            <a:ext cx="6084195" cy="41294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Rectangle 5"/>
          <p:cNvSpPr/>
          <p:nvPr/>
        </p:nvSpPr>
        <p:spPr>
          <a:xfrm>
            <a:off x="190831" y="6389975"/>
            <a:ext cx="11036411" cy="631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5797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4D219C-1713-487D-BD64-5DB875215F74}"/>
              </a:ext>
            </a:extLst>
          </p:cNvPr>
          <p:cNvSpPr txBox="1"/>
          <p:nvPr/>
        </p:nvSpPr>
        <p:spPr>
          <a:xfrm>
            <a:off x="1206617" y="322949"/>
            <a:ext cx="893989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ধন্যবাদ</a:t>
            </a:r>
            <a:endParaRPr lang="en-US" sz="6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23" y="1304757"/>
            <a:ext cx="6649709" cy="46322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190831" y="5883965"/>
            <a:ext cx="11036411" cy="1137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2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9/17/2020 6:05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50226" y="289647"/>
            <a:ext cx="1937795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2750" y="2484089"/>
            <a:ext cx="4000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অধ্যায়- প্রথম </a:t>
            </a:r>
          </a:p>
          <a:p>
            <a:r>
              <a:rPr lang="bn-BD" sz="3600" dirty="0" smtClean="0"/>
              <a:t>পাঠ- </a:t>
            </a:r>
            <a:r>
              <a:rPr lang="en-US" sz="3600" dirty="0" smtClean="0"/>
              <a:t>৩য় </a:t>
            </a:r>
            <a:r>
              <a:rPr lang="bn-BD" sz="3600" dirty="0" smtClean="0"/>
              <a:t> </a:t>
            </a:r>
            <a:endParaRPr lang="bn-BD" sz="3600" dirty="0" smtClean="0"/>
          </a:p>
          <a:p>
            <a:r>
              <a:rPr lang="bn-BD" sz="3600" dirty="0" smtClean="0"/>
              <a:t>সময়- ৪৫মিনিট 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930822"/>
            <a:ext cx="5619750" cy="319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347752" y="4248908"/>
            <a:ext cx="6414998" cy="23804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ওয়াসিকুর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বি. এম. পোড়াদিয়া আলিম মাদ্‌রাসা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: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01718359233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: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wasiqur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0297" y="6218238"/>
            <a:ext cx="60920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4">
        <p14:prism isContent="1"/>
      </p:transition>
    </mc:Choice>
    <mc:Fallback xmlns="">
      <p:transition spd="slow" advTm="85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732" y="251418"/>
            <a:ext cx="711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5691" y="4886866"/>
            <a:ext cx="711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719977"/>
              </p:ext>
            </p:extLst>
          </p:nvPr>
        </p:nvGraphicFramePr>
        <p:xfrm>
          <a:off x="4889500" y="2678113"/>
          <a:ext cx="16557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676080" imgH="437760" progId="Package">
                  <p:embed/>
                </p:oleObj>
              </mc:Choice>
              <mc:Fallback>
                <p:oleObj name="Packager Shell Object" showAsIcon="1" r:id="rId3" imgW="676080" imgH="43776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9500" y="2678113"/>
                        <a:ext cx="1655763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90831" y="5883965"/>
            <a:ext cx="11036411" cy="1137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7419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5642" y="1074520"/>
            <a:ext cx="9432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বাংলাদেশ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CA3630B-D11A-45F0-B1AD-A623464F3316}"/>
              </a:ext>
            </a:extLst>
          </p:cNvPr>
          <p:cNvSpPr/>
          <p:nvPr/>
        </p:nvSpPr>
        <p:spPr>
          <a:xfrm>
            <a:off x="3432507" y="277896"/>
            <a:ext cx="4998484" cy="948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6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56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563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556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55" y="2090183"/>
            <a:ext cx="6715114" cy="41747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190831" y="6264931"/>
            <a:ext cx="11036411" cy="756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77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FAB5AD5-146F-487F-B67D-75D3979FD2A6}"/>
              </a:ext>
            </a:extLst>
          </p:cNvPr>
          <p:cNvSpPr/>
          <p:nvPr/>
        </p:nvSpPr>
        <p:spPr>
          <a:xfrm>
            <a:off x="4353372" y="630642"/>
            <a:ext cx="2008884" cy="871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63" b="1" dirty="0" err="1">
                <a:ln w="1143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063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664F548-4A8D-4776-BD2A-7ACAD7A5E46B}"/>
              </a:ext>
            </a:extLst>
          </p:cNvPr>
          <p:cNvSpPr/>
          <p:nvPr/>
        </p:nvSpPr>
        <p:spPr>
          <a:xfrm>
            <a:off x="2165016" y="1887784"/>
            <a:ext cx="5357813" cy="6694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75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750" b="1" dirty="0">
                <a:latin typeface="NikoshBAN" pitchFamily="2" charset="0"/>
                <a:cs typeface="NikoshBAN" pitchFamily="2" charset="0"/>
              </a:rPr>
              <a:t>…</a:t>
            </a:r>
            <a:endParaRPr lang="en-US" sz="375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AF4E97-4AB0-4140-9B04-D139AF1C0B95}"/>
              </a:ext>
            </a:extLst>
          </p:cNvPr>
          <p:cNvSpPr txBox="1"/>
          <p:nvPr/>
        </p:nvSpPr>
        <p:spPr>
          <a:xfrm>
            <a:off x="1714501" y="2557198"/>
            <a:ext cx="8169716" cy="242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1। ই</a:t>
            </a:r>
            <a:r>
              <a:rPr lang="bn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3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2। ই</a:t>
            </a:r>
            <a:r>
              <a:rPr lang="bn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3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 সেবা সনাক্ত করতে পারবে;</a:t>
            </a:r>
          </a:p>
          <a:p>
            <a:pPr>
              <a:lnSpc>
                <a:spcPct val="150000"/>
              </a:lnSpc>
            </a:pPr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bn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3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 এর অবদান ব</a:t>
            </a:r>
            <a:r>
              <a:rPr lang="en-US" sz="33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bn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831" y="5883965"/>
            <a:ext cx="11036411" cy="1137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77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6731" y="465134"/>
            <a:ext cx="711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2345049" y="445458"/>
            <a:ext cx="712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483" y="4831253"/>
            <a:ext cx="107090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অর্থ হল ইলেক্ট্রনিক শাসন।শাসন ব্যবস্থায় ও প্রক্রিয়ায়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ইলেক্ট্রনিক বা ডিজিটাল পদ্ধতির প্রয়োগই হচ্ছে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773278"/>
              </p:ext>
            </p:extLst>
          </p:nvPr>
        </p:nvGraphicFramePr>
        <p:xfrm>
          <a:off x="4478716" y="2350468"/>
          <a:ext cx="2855912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ackager Shell Object" showAsIcon="1" r:id="rId3" imgW="960840" imgH="437760" progId="Package">
                  <p:embed/>
                </p:oleObj>
              </mc:Choice>
              <mc:Fallback>
                <p:oleObj name="Packager Shell Object" showAsIcon="1" r:id="rId3" imgW="960840" imgH="43776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8716" y="2350468"/>
                        <a:ext cx="2855912" cy="130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90831" y="6329238"/>
            <a:ext cx="11036411" cy="691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032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26" y="149295"/>
            <a:ext cx="2664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633" y="5688069"/>
            <a:ext cx="1085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24" y="1049219"/>
            <a:ext cx="6205721" cy="4480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/>
          <p:cNvSpPr/>
          <p:nvPr/>
        </p:nvSpPr>
        <p:spPr>
          <a:xfrm>
            <a:off x="190831" y="5883965"/>
            <a:ext cx="11036411" cy="1137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07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256005"/>
            <a:ext cx="4892450" cy="3615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1589210" y="317142"/>
            <a:ext cx="8981342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bn-IN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বিতে কী করছে?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374" y="4950558"/>
            <a:ext cx="446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1478" y="4960011"/>
            <a:ext cx="437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17" y="5507133"/>
            <a:ext cx="11315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4" b="11949"/>
          <a:stretch/>
        </p:blipFill>
        <p:spPr>
          <a:xfrm>
            <a:off x="5761478" y="1256006"/>
            <a:ext cx="5039872" cy="3625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Rectangle 10"/>
          <p:cNvSpPr/>
          <p:nvPr/>
        </p:nvSpPr>
        <p:spPr>
          <a:xfrm>
            <a:off x="190831" y="6376946"/>
            <a:ext cx="11036411" cy="64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39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325" y="266369"/>
            <a:ext cx="8981342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3"/>
          <a:stretch/>
        </p:blipFill>
        <p:spPr>
          <a:xfrm>
            <a:off x="499334" y="1041810"/>
            <a:ext cx="5167310" cy="39792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8" y="1041810"/>
            <a:ext cx="5229225" cy="39552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450922" y="5034849"/>
            <a:ext cx="192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2533" y="5045339"/>
            <a:ext cx="270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9825" y="5594933"/>
            <a:ext cx="943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২-৫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831" y="5883965"/>
            <a:ext cx="11036411" cy="1137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6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1636</TotalTime>
  <Words>330</Words>
  <Application>Microsoft Office PowerPoint</Application>
  <PresentationFormat>Custom</PresentationFormat>
  <Paragraphs>59</Paragraphs>
  <Slides>16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</dc:creator>
  <cp:lastModifiedBy>Wasiqur Rahman</cp:lastModifiedBy>
  <cp:revision>28</cp:revision>
  <dcterms:created xsi:type="dcterms:W3CDTF">2019-12-07T23:40:43Z</dcterms:created>
  <dcterms:modified xsi:type="dcterms:W3CDTF">2020-09-17T12:06:18Z</dcterms:modified>
</cp:coreProperties>
</file>