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3" r:id="rId3"/>
    <p:sldId id="256" r:id="rId4"/>
    <p:sldId id="274" r:id="rId5"/>
    <p:sldId id="258" r:id="rId6"/>
    <p:sldId id="257" r:id="rId7"/>
    <p:sldId id="260" r:id="rId8"/>
    <p:sldId id="259" r:id="rId9"/>
    <p:sldId id="268" r:id="rId10"/>
    <p:sldId id="267" r:id="rId11"/>
    <p:sldId id="262" r:id="rId12"/>
    <p:sldId id="263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1" autoAdjust="0"/>
    <p:restoredTop sz="94660"/>
  </p:normalViewPr>
  <p:slideViewPr>
    <p:cSldViewPr>
      <p:cViewPr varScale="1">
        <p:scale>
          <a:sx n="69" d="100"/>
          <a:sy n="69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3C920-23CD-4E3A-A1E9-F2F1F2443692}" type="doc">
      <dgm:prSet loTypeId="urn:microsoft.com/office/officeart/2005/8/layout/vList2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ED231A-C345-42F6-8428-5FB9D86FE75F}">
      <dgm:prSet phldrT="[Text]" custT="1"/>
      <dgm:spPr/>
      <dgm:t>
        <a:bodyPr/>
        <a:lstStyle/>
        <a:p>
          <a:pPr algn="ctr"/>
          <a:r>
            <a:rPr lang="en-US" sz="6500" dirty="0" err="1" smtClean="0">
              <a:latin typeface="NikoshBAN" pitchFamily="2" charset="0"/>
              <a:cs typeface="NikoshBAN" pitchFamily="2" charset="0"/>
            </a:rPr>
            <a:t>শিক্ষক</a:t>
          </a:r>
          <a:r>
            <a:rPr lang="bn-BD" sz="65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6700" dirty="0" smtClean="0">
              <a:latin typeface="NikoshBAN" pitchFamily="2" charset="0"/>
              <a:cs typeface="NikoshBAN" pitchFamily="2" charset="0"/>
            </a:rPr>
            <a:t>পরিচয়</a:t>
          </a:r>
          <a:endParaRPr lang="en-US" sz="6700" dirty="0">
            <a:latin typeface="SutonnyMJ" pitchFamily="2" charset="0"/>
            <a:cs typeface="SutonnyMJ" pitchFamily="2" charset="0"/>
          </a:endParaRPr>
        </a:p>
      </dgm:t>
    </dgm:pt>
    <dgm:pt modelId="{DC95A04E-B141-40EB-AE64-32E50CA7BEDA}" type="parTrans" cxnId="{C227F47E-59CE-4696-8056-9CB34C5595B4}">
      <dgm:prSet/>
      <dgm:spPr/>
      <dgm:t>
        <a:bodyPr/>
        <a:lstStyle/>
        <a:p>
          <a:endParaRPr lang="en-US"/>
        </a:p>
      </dgm:t>
    </dgm:pt>
    <dgm:pt modelId="{9F86CA1B-EA8A-4F39-8F66-988258402ACD}" type="sibTrans" cxnId="{C227F47E-59CE-4696-8056-9CB34C5595B4}">
      <dgm:prSet/>
      <dgm:spPr/>
      <dgm:t>
        <a:bodyPr/>
        <a:lstStyle/>
        <a:p>
          <a:endParaRPr lang="en-US"/>
        </a:p>
      </dgm:t>
    </dgm:pt>
    <dgm:pt modelId="{E6CAEA17-FD08-46C9-A2FF-945CEADFC0CC}" type="pres">
      <dgm:prSet presAssocID="{5CE3C920-23CD-4E3A-A1E9-F2F1F24436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437AB4-36E5-45C9-BB04-81307700F91D}" type="pres">
      <dgm:prSet presAssocID="{ADED231A-C345-42F6-8428-5FB9D86FE75F}" presName="parentText" presStyleLbl="node1" presStyleIdx="0" presStyleCnt="1" custLinFactY="-100000" custLinFactNeighborX="-1852" custLinFactNeighborY="-1152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9DB66D-6A1A-4043-8098-8F5715532F98}" type="presOf" srcId="{ADED231A-C345-42F6-8428-5FB9D86FE75F}" destId="{1C437AB4-36E5-45C9-BB04-81307700F91D}" srcOrd="0" destOrd="0" presId="urn:microsoft.com/office/officeart/2005/8/layout/vList2"/>
    <dgm:cxn modelId="{D387AACC-5137-4FFA-8416-953E05D639CF}" type="presOf" srcId="{5CE3C920-23CD-4E3A-A1E9-F2F1F2443692}" destId="{E6CAEA17-FD08-46C9-A2FF-945CEADFC0CC}" srcOrd="0" destOrd="0" presId="urn:microsoft.com/office/officeart/2005/8/layout/vList2"/>
    <dgm:cxn modelId="{C227F47E-59CE-4696-8056-9CB34C5595B4}" srcId="{5CE3C920-23CD-4E3A-A1E9-F2F1F2443692}" destId="{ADED231A-C345-42F6-8428-5FB9D86FE75F}" srcOrd="0" destOrd="0" parTransId="{DC95A04E-B141-40EB-AE64-32E50CA7BEDA}" sibTransId="{9F86CA1B-EA8A-4F39-8F66-988258402ACD}"/>
    <dgm:cxn modelId="{A792986A-9AEB-4A36-81E7-FD3AB3E420ED}" type="presParOf" srcId="{E6CAEA17-FD08-46C9-A2FF-945CEADFC0CC}" destId="{1C437AB4-36E5-45C9-BB04-81307700F9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B67B19-5B35-4ADD-9275-0B10C7A5A53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33D20B-059C-4221-A51E-FB43CD175A7E}">
      <dgm:prSet cust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pPr rtl="0"/>
          <a:r>
            <a:rPr lang="en-US" sz="4800" b="1" dirty="0" smtClean="0">
              <a:latin typeface="NikoshBAN" pitchFamily="2" charset="0"/>
              <a:cs typeface="NikoshBAN" pitchFamily="2" charset="0"/>
            </a:rPr>
            <a:t>বাড়ির কাজ</a:t>
          </a:r>
          <a:endParaRPr lang="en-US" sz="4800" b="1" dirty="0">
            <a:latin typeface="NikoshBAN" pitchFamily="2" charset="0"/>
            <a:cs typeface="NikoshBAN" pitchFamily="2" charset="0"/>
          </a:endParaRPr>
        </a:p>
      </dgm:t>
    </dgm:pt>
    <dgm:pt modelId="{E8CE4748-8683-4255-BF60-4CF773432AC4}" type="parTrans" cxnId="{4EE92A84-DC22-4271-BBB8-0B3D502B571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CC367C95-3860-4EE3-B683-F3B399E880C2}" type="sibTrans" cxnId="{4EE92A84-DC22-4271-BBB8-0B3D502B5711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61ACBF3B-AC7A-46E4-8215-BB7FE8507178}" type="pres">
      <dgm:prSet presAssocID="{B4B67B19-5B35-4ADD-9275-0B10C7A5A53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3E0C7C-AF0A-43AC-A917-CE6D40A56AD2}" type="pres">
      <dgm:prSet presAssocID="{5C33D20B-059C-4221-A51E-FB43CD175A7E}" presName="circle1" presStyleLbl="node1" presStyleIdx="0" presStyleCnt="1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B91BD01E-DA27-4A8E-9DB9-0059F2C7C0D7}" type="pres">
      <dgm:prSet presAssocID="{5C33D20B-059C-4221-A51E-FB43CD175A7E}" presName="space" presStyleCnt="0"/>
      <dgm:spPr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endParaRPr lang="en-US"/>
        </a:p>
      </dgm:t>
    </dgm:pt>
    <dgm:pt modelId="{11676D31-5969-408D-8F14-F9D53CE923BC}" type="pres">
      <dgm:prSet presAssocID="{5C33D20B-059C-4221-A51E-FB43CD175A7E}" presName="rect1" presStyleLbl="alignAcc1" presStyleIdx="0" presStyleCnt="1" custLinFactNeighborY="-9170"/>
      <dgm:spPr/>
      <dgm:t>
        <a:bodyPr/>
        <a:lstStyle/>
        <a:p>
          <a:endParaRPr lang="en-US"/>
        </a:p>
      </dgm:t>
    </dgm:pt>
    <dgm:pt modelId="{2775AFBA-9199-4501-80B2-CD7374FE843D}" type="pres">
      <dgm:prSet presAssocID="{5C33D20B-059C-4221-A51E-FB43CD175A7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0B0697-ED03-4971-AE7C-AA3A589ABB78}" type="presOf" srcId="{5C33D20B-059C-4221-A51E-FB43CD175A7E}" destId="{2775AFBA-9199-4501-80B2-CD7374FE843D}" srcOrd="1" destOrd="0" presId="urn:microsoft.com/office/officeart/2005/8/layout/target3"/>
    <dgm:cxn modelId="{77042E54-C527-4478-B09A-E282D9152CDE}" type="presOf" srcId="{5C33D20B-059C-4221-A51E-FB43CD175A7E}" destId="{11676D31-5969-408D-8F14-F9D53CE923BC}" srcOrd="0" destOrd="0" presId="urn:microsoft.com/office/officeart/2005/8/layout/target3"/>
    <dgm:cxn modelId="{4EE92A84-DC22-4271-BBB8-0B3D502B5711}" srcId="{B4B67B19-5B35-4ADD-9275-0B10C7A5A539}" destId="{5C33D20B-059C-4221-A51E-FB43CD175A7E}" srcOrd="0" destOrd="0" parTransId="{E8CE4748-8683-4255-BF60-4CF773432AC4}" sibTransId="{CC367C95-3860-4EE3-B683-F3B399E880C2}"/>
    <dgm:cxn modelId="{C107AAB7-3676-4295-BA41-CFFF138ADCE6}" type="presOf" srcId="{B4B67B19-5B35-4ADD-9275-0B10C7A5A539}" destId="{61ACBF3B-AC7A-46E4-8215-BB7FE8507178}" srcOrd="0" destOrd="0" presId="urn:microsoft.com/office/officeart/2005/8/layout/target3"/>
    <dgm:cxn modelId="{BE2F046F-BEDF-4D97-BB2E-00957F6C2D62}" type="presParOf" srcId="{61ACBF3B-AC7A-46E4-8215-BB7FE8507178}" destId="{A83E0C7C-AF0A-43AC-A917-CE6D40A56AD2}" srcOrd="0" destOrd="0" presId="urn:microsoft.com/office/officeart/2005/8/layout/target3"/>
    <dgm:cxn modelId="{0EE26206-D4E5-4EEC-A55B-7D354CDAEC52}" type="presParOf" srcId="{61ACBF3B-AC7A-46E4-8215-BB7FE8507178}" destId="{B91BD01E-DA27-4A8E-9DB9-0059F2C7C0D7}" srcOrd="1" destOrd="0" presId="urn:microsoft.com/office/officeart/2005/8/layout/target3"/>
    <dgm:cxn modelId="{64B74D23-4F18-4232-B1B9-F083188F4BDA}" type="presParOf" srcId="{61ACBF3B-AC7A-46E4-8215-BB7FE8507178}" destId="{11676D31-5969-408D-8F14-F9D53CE923BC}" srcOrd="2" destOrd="0" presId="urn:microsoft.com/office/officeart/2005/8/layout/target3"/>
    <dgm:cxn modelId="{BA54A726-A6E3-46F0-8D97-6CD9C031963E}" type="presParOf" srcId="{61ACBF3B-AC7A-46E4-8215-BB7FE8507178}" destId="{2775AFBA-9199-4501-80B2-CD7374FE843D}" srcOrd="3" destOrd="0" presId="urn:microsoft.com/office/officeart/2005/8/layout/target3"/>
  </dgm:cxnLst>
  <dgm:bg>
    <a:noFill/>
  </dgm:bg>
  <dgm:whole>
    <a:ln cmpd="sng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37AB4-36E5-45C9-BB04-81307700F91D}">
      <dsp:nvSpPr>
        <dsp:cNvPr id="0" name=""/>
        <dsp:cNvSpPr/>
      </dsp:nvSpPr>
      <dsp:spPr>
        <a:xfrm>
          <a:off x="0" y="0"/>
          <a:ext cx="8229600" cy="1522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NikoshBAN" pitchFamily="2" charset="0"/>
              <a:cs typeface="NikoshBAN" pitchFamily="2" charset="0"/>
            </a:rPr>
            <a:t>শিক্ষক</a:t>
          </a:r>
          <a:r>
            <a:rPr lang="bn-BD" sz="65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6700" kern="1200" dirty="0" smtClean="0">
              <a:latin typeface="NikoshBAN" pitchFamily="2" charset="0"/>
              <a:cs typeface="NikoshBAN" pitchFamily="2" charset="0"/>
            </a:rPr>
            <a:t>পরিচয়</a:t>
          </a:r>
          <a:endParaRPr lang="en-US" sz="6700" kern="1200" dirty="0">
            <a:latin typeface="SutonnyMJ" pitchFamily="2" charset="0"/>
            <a:cs typeface="SutonnyMJ" pitchFamily="2" charset="0"/>
          </a:endParaRPr>
        </a:p>
      </dsp:txBody>
      <dsp:txXfrm>
        <a:off x="74338" y="74338"/>
        <a:ext cx="8080924" cy="1374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E0C7C-AF0A-43AC-A917-CE6D40A56AD2}">
      <dsp:nvSpPr>
        <dsp:cNvPr id="0" name=""/>
        <dsp:cNvSpPr/>
      </dsp:nvSpPr>
      <dsp:spPr>
        <a:xfrm>
          <a:off x="0" y="0"/>
          <a:ext cx="830997" cy="8309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76D31-5969-408D-8F14-F9D53CE923BC}">
      <dsp:nvSpPr>
        <dsp:cNvPr id="0" name=""/>
        <dsp:cNvSpPr/>
      </dsp:nvSpPr>
      <dsp:spPr>
        <a:xfrm>
          <a:off x="415498" y="0"/>
          <a:ext cx="5147101" cy="8309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smtClean="0">
              <a:latin typeface="NikoshBAN" pitchFamily="2" charset="0"/>
              <a:cs typeface="NikoshBAN" pitchFamily="2" charset="0"/>
            </a:rPr>
            <a:t>বাড়ির কাজ</a:t>
          </a:r>
          <a:endParaRPr lang="en-US" sz="4800" b="1" kern="1200" dirty="0">
            <a:latin typeface="NikoshBAN" pitchFamily="2" charset="0"/>
            <a:cs typeface="NikoshBAN" pitchFamily="2" charset="0"/>
          </a:endParaRPr>
        </a:p>
      </dsp:txBody>
      <dsp:txXfrm>
        <a:off x="415498" y="0"/>
        <a:ext cx="5147101" cy="830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BFEE18-5B23-4C25-8C33-6DB5FECD2FB6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FB923F-D505-4169-9816-C2D4AC52C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harifbd123@yahoo.com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p Ribbon 7"/>
          <p:cNvSpPr/>
          <p:nvPr/>
        </p:nvSpPr>
        <p:spPr>
          <a:xfrm>
            <a:off x="-76200" y="2057400"/>
            <a:ext cx="9144000" cy="27432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1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86800" cy="480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ঘনবস্তুর আয়তন= </a:t>
            </a:r>
            <a:r>
              <a:rPr lang="bn-BD" sz="6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(a)</a:t>
            </a:r>
            <a:r>
              <a:rPr lang="bn-BD" sz="6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×প্রস্থ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(b)</a:t>
            </a:r>
            <a:r>
              <a:rPr lang="bn-BD" sz="6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×উচ্চতা</a:t>
            </a:r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(c)</a:t>
            </a:r>
            <a:endParaRPr lang="bn-BD" sz="4000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আয়তকার ঘনবস্তুর সমগ্রপৃষ্ঠের ক্ষেত্রফল=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2(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ab+bc+ca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Rupayan Batch-3\cub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28650"/>
            <a:ext cx="8458200" cy="4400550"/>
          </a:xfrm>
          <a:prstGeom prst="rect">
            <a:avLst/>
          </a:prstGeom>
          <a:noFill/>
        </p:spPr>
      </p:pic>
      <p:cxnSp>
        <p:nvCxnSpPr>
          <p:cNvPr id="4" name="Straight Connector 3"/>
          <p:cNvCxnSpPr/>
          <p:nvPr/>
        </p:nvCxnSpPr>
        <p:spPr>
          <a:xfrm>
            <a:off x="1295400" y="990600"/>
            <a:ext cx="2667000" cy="6858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3962400" y="1219200"/>
            <a:ext cx="3581400" cy="4572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38100" y="2324100"/>
            <a:ext cx="2590800" cy="762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3657600"/>
            <a:ext cx="2514600" cy="8382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0" y="3886200"/>
            <a:ext cx="3581400" cy="6096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134100" y="2552700"/>
            <a:ext cx="26670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295400" y="609600"/>
            <a:ext cx="3581400" cy="3810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76800" y="609600"/>
            <a:ext cx="2590800" cy="6096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438400" y="3048000"/>
            <a:ext cx="28956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447800" y="3048000"/>
            <a:ext cx="3505200" cy="6096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620294" y="1866106"/>
            <a:ext cx="25146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76800" y="3048000"/>
            <a:ext cx="2590800" cy="83820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ight Arrow 50"/>
          <p:cNvSpPr/>
          <p:nvPr/>
        </p:nvSpPr>
        <p:spPr>
          <a:xfrm rot="20976992">
            <a:off x="3895759" y="4047334"/>
            <a:ext cx="3747153" cy="866547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(a)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=৮সে,মি,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853568">
            <a:off x="4935374" y="218187"/>
            <a:ext cx="3124106" cy="86654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প্রস্থ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=৫সে,মি</a:t>
            </a: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00200" y="5105400"/>
            <a:ext cx="59436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বাক্সের দৈর্ঘ্য ৮ সে,মি, প্রস্থ ৫ সে,মি,এবং উচ্চতা ৩ সে, মি, ।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16200000">
            <a:off x="6262575" y="2271827"/>
            <a:ext cx="3124202" cy="86654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প্রস্থ</a:t>
            </a: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=৫সে,মি</a:t>
            </a: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6" grpId="0" animBg="1"/>
      <p:bldP spid="18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81000"/>
            <a:ext cx="8763000" cy="464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BD" sz="6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১ম দল-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বাক্সটির আয়তন বের কর।</a:t>
            </a:r>
            <a:endParaRPr lang="bn-BD" sz="60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২য় দল-</a:t>
            </a:r>
            <a:r>
              <a:rPr lang="bn-BD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বাক্সটির ক্ষেত্রফল বের কর।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.png"/>
          <p:cNvPicPr>
            <a:picLocks noChangeAspect="1"/>
          </p:cNvPicPr>
          <p:nvPr/>
        </p:nvPicPr>
        <p:blipFill>
          <a:blip r:embed="rId2"/>
          <a:srcRect l="23044" t="21871" r="23043" b="25388"/>
          <a:stretch>
            <a:fillRect/>
          </a:stretch>
        </p:blipFill>
        <p:spPr>
          <a:xfrm>
            <a:off x="3429000" y="312003"/>
            <a:ext cx="2514600" cy="2131944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/>
        </p:nvGraphicFramePr>
        <p:xfrm>
          <a:off x="1828800" y="2438400"/>
          <a:ext cx="5562600" cy="830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" y="3733799"/>
            <a:ext cx="8534400" cy="1754326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57150">
            <a:solidFill>
              <a:schemeClr val="tx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 আয়তাকার চৌবাচ্চার দৈর্ঘ্য ৫’৫ মিটার, প্রস্থ ৪ মিটার, এবং উচ্চতা ২ মিটার। উক্ত চৌবাচ্চা ভর্তি পানি থাকলে পানির আয়তন কত লিটার ?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8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789" y="533399"/>
            <a:ext cx="4544411" cy="4452749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5" name="Rectangle 4"/>
          <p:cNvSpPr/>
          <p:nvPr/>
        </p:nvSpPr>
        <p:spPr>
          <a:xfrm>
            <a:off x="1447800" y="4876800"/>
            <a:ext cx="533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1752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6934200" y="990600"/>
            <a:ext cx="14302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3810000" y="2133600"/>
            <a:ext cx="81464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800" b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6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837140"/>
              </p:ext>
            </p:extLst>
          </p:nvPr>
        </p:nvGraphicFramePr>
        <p:xfrm>
          <a:off x="381000" y="457200"/>
          <a:ext cx="8229600" cy="152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Vertical Scroll 5"/>
          <p:cNvSpPr/>
          <p:nvPr/>
        </p:nvSpPr>
        <p:spPr>
          <a:xfrm>
            <a:off x="6400800" y="2019300"/>
            <a:ext cx="2590800" cy="2667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hphsQXEoAM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2640" y="2576944"/>
            <a:ext cx="1445220" cy="184265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57200" y="2116102"/>
            <a:ext cx="5791200" cy="1233413"/>
            <a:chOff x="3713014" y="0"/>
            <a:chExt cx="2055688" cy="1233413"/>
          </a:xfrm>
        </p:grpSpPr>
        <p:sp>
          <p:nvSpPr>
            <p:cNvPr id="10" name="Rectangle 9"/>
            <p:cNvSpPr/>
            <p:nvPr/>
          </p:nvSpPr>
          <p:spPr>
            <a:xfrm>
              <a:off x="3713014" y="0"/>
              <a:ext cx="2055688" cy="12334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3713014" y="0"/>
              <a:ext cx="2055688" cy="12334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0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শরীফ</a:t>
              </a:r>
              <a:r>
                <a:rPr lang="en-US" sz="4000" dirty="0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rPr>
                <a:t>আলম</a:t>
              </a:r>
              <a:endPara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তথ্য</a:t>
              </a: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যোগাযোগ</a:t>
              </a: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প্রযুক্তি</a:t>
              </a:r>
              <a:endParaRPr lang="en-US" sz="28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" y="3429000"/>
            <a:ext cx="5791200" cy="1606569"/>
            <a:chOff x="1142078" y="1440206"/>
            <a:chExt cx="4192843" cy="1606569"/>
          </a:xfrm>
        </p:grpSpPr>
        <p:sp>
          <p:nvSpPr>
            <p:cNvPr id="16" name="Rectangle 15"/>
            <p:cNvSpPr/>
            <p:nvPr/>
          </p:nvSpPr>
          <p:spPr>
            <a:xfrm>
              <a:off x="1142078" y="1440206"/>
              <a:ext cx="4192843" cy="160656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1142078" y="1440206"/>
              <a:ext cx="4192843" cy="160656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চুন্টা</a:t>
              </a: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 এ, </a:t>
              </a: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সি</a:t>
              </a: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একাডেমী</a:t>
              </a: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সরাইর</a:t>
              </a: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kern="1200" dirty="0" err="1" smtClean="0">
                  <a:latin typeface="NikoshBAN" pitchFamily="2" charset="0"/>
                  <a:cs typeface="NikoshBAN" pitchFamily="2" charset="0"/>
                </a:rPr>
                <a:t>ব্রাহ্মণবাড়িয়া</a:t>
              </a: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NikoshBAN" pitchFamily="2" charset="0"/>
                  <a:cs typeface="NikoshBAN" pitchFamily="2" charset="0"/>
                  <a:hlinkClick r:id="rId8"/>
                </a:rPr>
                <a:t>sharifbd123@yahoo.com</a:t>
              </a:r>
              <a:endParaRPr lang="en-US" sz="2800" kern="1200" dirty="0" smtClean="0">
                <a:latin typeface="NikoshBAN" pitchFamily="2" charset="0"/>
                <a:cs typeface="NikoshBAN" pitchFamily="2" charset="0"/>
              </a:endParaRP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NikoshBAN" pitchFamily="2" charset="0"/>
                  <a:cs typeface="NikoshBAN" pitchFamily="2" charset="0"/>
                </a:rPr>
                <a:t>01818451771</a:t>
              </a:r>
              <a:endParaRPr lang="en-US" sz="28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1481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457200"/>
            <a:ext cx="7467600" cy="43434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0" y="1320849"/>
            <a:ext cx="533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 গণিত</a:t>
            </a:r>
            <a:endParaRPr lang="bn-BD" sz="28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5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pPr algn="ctr"/>
            <a:r>
              <a:rPr lang="bn-BD" sz="4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58900" y="1800225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ap="rnd" cmpd="tri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n-BD" altLang="en-US" sz="2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altLang="en-US" sz="2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তা বলতে পারবে ।</a:t>
            </a:r>
            <a:endParaRPr lang="en-US" altLang="en-US" sz="28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173288" y="731838"/>
            <a:ext cx="4572000" cy="762000"/>
          </a:xfrm>
          <a:prstGeom prst="rect">
            <a:avLst/>
          </a:prstGeom>
          <a:solidFill>
            <a:schemeClr val="bg2">
              <a:lumMod val="10000"/>
            </a:schemeClr>
          </a:solidFill>
          <a:ln w="28575">
            <a:solidFill>
              <a:srgbClr val="9900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bn-BD" sz="4800" b="1" u="sng">
                <a:solidFill>
                  <a:schemeClr val="bg1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পাঠের উদ্দেশ্য</a:t>
            </a:r>
            <a:endParaRPr lang="en-US" sz="4800" b="1" u="sng">
              <a:solidFill>
                <a:schemeClr val="bg1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95400" y="2525713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ap="rnd" cmpd="tri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n-BD" altLang="en-US" sz="2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altLang="en-US" sz="2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কী লাগে তা বলতে পারবে । </a:t>
            </a:r>
            <a:endParaRPr lang="en-US" altLang="en-US" sz="2800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295400" y="3241675"/>
            <a:ext cx="6096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ap="rnd" cmpd="tri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n-BD" altLang="en-US" sz="2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৩। 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b="1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প্রয়োজনীয়তা বর্ণনা করতে পারবে ।</a:t>
            </a:r>
            <a:endParaRPr lang="en-US" altLang="en-US" sz="2800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295400" y="3962400"/>
            <a:ext cx="6096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ap="rnd" cmpd="tri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দৈর্ঘ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ওজন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ইত‌্যাদি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altLang="en-US" sz="2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altLang="en-US" sz="2800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09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1267" grpId="0" animBg="1"/>
      <p:bldP spid="12295" grpId="0"/>
      <p:bldP spid="1229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76200"/>
            <a:ext cx="9144000" cy="6858000"/>
            <a:chOff x="0" y="-76200"/>
            <a:chExt cx="9144000" cy="685800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78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Right Arrow 3"/>
            <p:cNvSpPr/>
            <p:nvPr/>
          </p:nvSpPr>
          <p:spPr>
            <a:xfrm>
              <a:off x="914400" y="-76200"/>
              <a:ext cx="7924800" cy="12954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NikoshBAN" pitchFamily="2" charset="0"/>
                  <a:cs typeface="NikoshBAN" pitchFamily="2" charset="0"/>
                </a:rPr>
                <a:t>হাতের দৈর্ঘ্য পরিমাপ</a:t>
              </a:r>
              <a:endParaRPr lang="en-US" sz="5400" dirty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ed Rectangle 2"/>
          <p:cNvSpPr/>
          <p:nvPr/>
        </p:nvSpPr>
        <p:spPr>
          <a:xfrm>
            <a:off x="2324100" y="4267200"/>
            <a:ext cx="4495800" cy="8382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৫২ ইঞ্চি</a:t>
            </a:r>
            <a:endParaRPr lang="en-US" sz="66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Rupayan Batch-3\cub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9144000" cy="645795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343400" y="1066800"/>
            <a:ext cx="2438400" cy="914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572397" y="4038203"/>
            <a:ext cx="4267200" cy="7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572000" y="6172200"/>
            <a:ext cx="2133600" cy="304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1752997" y="3734197"/>
            <a:ext cx="5410200" cy="7540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438400" y="1066800"/>
            <a:ext cx="1981200" cy="685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51606" y="4038600"/>
            <a:ext cx="4572794" cy="79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438400" y="6324600"/>
            <a:ext cx="2057400" cy="152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1284803">
            <a:off x="4466910" y="949661"/>
            <a:ext cx="2504207" cy="628979"/>
          </a:xfrm>
          <a:prstGeom prst="rightArrow">
            <a:avLst>
              <a:gd name="adj1" fmla="val 66826"/>
              <a:gd name="adj2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(a)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20332989">
            <a:off x="2295022" y="766657"/>
            <a:ext cx="2067779" cy="628979"/>
          </a:xfrm>
          <a:prstGeom prst="rightArrow">
            <a:avLst>
              <a:gd name="adj1" fmla="val 66826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(b)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6200000">
            <a:off x="-257008" y="3686011"/>
            <a:ext cx="4648202" cy="628979"/>
          </a:xfrm>
          <a:prstGeom prst="rightArrow">
            <a:avLst>
              <a:gd name="adj1" fmla="val 66826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(c)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0200" y="76200"/>
            <a:ext cx="5245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 গুলোর সাহায্যে কী বুঝানো হয়েছে ?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81000"/>
            <a:ext cx="8686800" cy="4572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 ও একক</a:t>
            </a:r>
            <a:endParaRPr lang="en-US" sz="115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43251" y="2209800"/>
            <a:ext cx="4267200" cy="1524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476057" y="4420394"/>
            <a:ext cx="4191794" cy="75406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714943" y="4343400"/>
            <a:ext cx="4267994" cy="794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19451" y="6553200"/>
            <a:ext cx="4191000" cy="15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534251" y="457200"/>
            <a:ext cx="3276600" cy="19050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677251" y="2590800"/>
            <a:ext cx="4267200" cy="15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5638801" y="4724398"/>
            <a:ext cx="3172051" cy="1828801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419451" y="533400"/>
            <a:ext cx="3048000" cy="16764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67451" y="457200"/>
            <a:ext cx="4371749" cy="762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419451" y="4648200"/>
            <a:ext cx="3200400" cy="18288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572000" y="4648200"/>
            <a:ext cx="4267200" cy="158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ight Bracket 60"/>
          <p:cNvSpPr/>
          <p:nvPr/>
        </p:nvSpPr>
        <p:spPr>
          <a:xfrm rot="14352917" flipH="1">
            <a:off x="7218722" y="3889731"/>
            <a:ext cx="204393" cy="3767622"/>
          </a:xfrm>
          <a:prstGeom prst="rightBracke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Bracket 61"/>
          <p:cNvSpPr/>
          <p:nvPr/>
        </p:nvSpPr>
        <p:spPr>
          <a:xfrm rot="5562301" flipH="1">
            <a:off x="3301896" y="-25715"/>
            <a:ext cx="306023" cy="4213565"/>
          </a:xfrm>
          <a:prstGeom prst="rightBracke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Bracket 63"/>
          <p:cNvSpPr/>
          <p:nvPr/>
        </p:nvSpPr>
        <p:spPr>
          <a:xfrm flipH="1">
            <a:off x="962251" y="2209800"/>
            <a:ext cx="457197" cy="4267200"/>
          </a:xfrm>
          <a:prstGeom prst="rightBracket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2448151" y="2552700"/>
            <a:ext cx="4114800" cy="762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ight Arrow 68"/>
          <p:cNvSpPr/>
          <p:nvPr/>
        </p:nvSpPr>
        <p:spPr>
          <a:xfrm rot="157996">
            <a:off x="2051989" y="1059758"/>
            <a:ext cx="2522448" cy="91693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NikoshBAN" pitchFamily="2" charset="0"/>
              </a:rPr>
              <a:t>প্রস্থ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NikoshBAN" pitchFamily="2" charset="0"/>
              </a:rPr>
              <a:t>(b)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ight Arrow 69"/>
          <p:cNvSpPr/>
          <p:nvPr/>
        </p:nvSpPr>
        <p:spPr>
          <a:xfrm rot="19774367">
            <a:off x="7123103" y="5657300"/>
            <a:ext cx="1870016" cy="88859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দৈর্ঘ্য(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Right Arrow 70"/>
          <p:cNvSpPr/>
          <p:nvPr/>
        </p:nvSpPr>
        <p:spPr>
          <a:xfrm rot="16200000">
            <a:off x="-1065534" y="3808734"/>
            <a:ext cx="3048003" cy="91693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NikoshBAN" pitchFamily="2" charset="0"/>
              </a:rPr>
              <a:t>প্রস্থ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NikoshBAN" pitchFamily="2" charset="0"/>
              </a:rPr>
              <a:t>(c)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4" grpId="0" animBg="1"/>
      <p:bldP spid="69" grpId="0" animBg="1"/>
      <p:bldP spid="70" grpId="0" animBg="1"/>
      <p:bldP spid="7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446</TotalTime>
  <Words>213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TTC CTG.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বিষয়ঃ সাধারণ গণিত(বীজগণিত) শ্রেণীঃ অষ্টম সময়ঃ৪০ মিনিট</dc:title>
  <dc:creator>TTC CTG.</dc:creator>
  <cp:lastModifiedBy>Walton</cp:lastModifiedBy>
  <cp:revision>105</cp:revision>
  <dcterms:created xsi:type="dcterms:W3CDTF">2012-01-17T10:00:56Z</dcterms:created>
  <dcterms:modified xsi:type="dcterms:W3CDTF">2020-09-17T06:47:10Z</dcterms:modified>
</cp:coreProperties>
</file>